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9"/>
  </p:notesMasterIdLst>
  <p:handoutMasterIdLst>
    <p:handoutMasterId r:id="rId10"/>
  </p:handoutMasterIdLst>
  <p:sldIdLst>
    <p:sldId id="607" r:id="rId2"/>
    <p:sldId id="765" r:id="rId3"/>
    <p:sldId id="766" r:id="rId4"/>
    <p:sldId id="767" r:id="rId5"/>
    <p:sldId id="768" r:id="rId6"/>
    <p:sldId id="814" r:id="rId7"/>
    <p:sldId id="744" r:id="rId8"/>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Verdana"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Verdana"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Verdana"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Verdana"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Verdana" pitchFamily="34" charset="0"/>
        <a:ea typeface="MS PGothic" pitchFamily="34" charset="-128"/>
        <a:cs typeface="+mn-cs"/>
      </a:defRPr>
    </a:lvl5pPr>
    <a:lvl6pPr marL="2286000" algn="l" defTabSz="914400" rtl="0" eaLnBrk="1" latinLnBrk="0" hangingPunct="1">
      <a:defRPr kern="1200">
        <a:solidFill>
          <a:schemeClr val="tx1"/>
        </a:solidFill>
        <a:latin typeface="Verdana" pitchFamily="34" charset="0"/>
        <a:ea typeface="MS PGothic" pitchFamily="34" charset="-128"/>
        <a:cs typeface="+mn-cs"/>
      </a:defRPr>
    </a:lvl6pPr>
    <a:lvl7pPr marL="2743200" algn="l" defTabSz="914400" rtl="0" eaLnBrk="1" latinLnBrk="0" hangingPunct="1">
      <a:defRPr kern="1200">
        <a:solidFill>
          <a:schemeClr val="tx1"/>
        </a:solidFill>
        <a:latin typeface="Verdana" pitchFamily="34" charset="0"/>
        <a:ea typeface="MS PGothic" pitchFamily="34" charset="-128"/>
        <a:cs typeface="+mn-cs"/>
      </a:defRPr>
    </a:lvl7pPr>
    <a:lvl8pPr marL="3200400" algn="l" defTabSz="914400" rtl="0" eaLnBrk="1" latinLnBrk="0" hangingPunct="1">
      <a:defRPr kern="1200">
        <a:solidFill>
          <a:schemeClr val="tx1"/>
        </a:solidFill>
        <a:latin typeface="Verdana" pitchFamily="34" charset="0"/>
        <a:ea typeface="MS PGothic" pitchFamily="34" charset="-128"/>
        <a:cs typeface="+mn-cs"/>
      </a:defRPr>
    </a:lvl8pPr>
    <a:lvl9pPr marL="3657600" algn="l" defTabSz="914400" rtl="0" eaLnBrk="1" latinLnBrk="0" hangingPunct="1">
      <a:defRPr kern="1200">
        <a:solidFill>
          <a:schemeClr val="tx1"/>
        </a:solidFill>
        <a:latin typeface="Verdana"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showPr>
  <p:clrMru>
    <a:srgbClr val="CC0000"/>
    <a:srgbClr val="FF6600"/>
    <a:srgbClr val="660033"/>
    <a:srgbClr val="FFCC00"/>
    <a:srgbClr val="1C1C1C"/>
    <a:srgbClr val="FF9900"/>
    <a:srgbClr val="339933"/>
    <a:srgbClr val="008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43" autoAdjust="0"/>
    <p:restoredTop sz="94660"/>
  </p:normalViewPr>
  <p:slideViewPr>
    <p:cSldViewPr>
      <p:cViewPr varScale="1">
        <p:scale>
          <a:sx n="76" d="100"/>
          <a:sy n="76" d="100"/>
        </p:scale>
        <p:origin x="-1134" y="-96"/>
      </p:cViewPr>
      <p:guideLst>
        <p:guide orient="horz" pos="211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1896"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zh-CN" altLang="en-US"/>
          </a:p>
        </p:txBody>
      </p:sp>
      <p:sp>
        <p:nvSpPr>
          <p:cNvPr id="7475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5241C359-5618-4F54-904F-0C429ADC0391}" type="datetimeFigureOut">
              <a:rPr lang="zh-CN" altLang="en-US"/>
              <a:pPr>
                <a:defRPr/>
              </a:pPr>
              <a:t>2011-10-12</a:t>
            </a:fld>
            <a:endParaRPr lang="en-US" altLang="zh-CN"/>
          </a:p>
        </p:txBody>
      </p:sp>
      <p:sp>
        <p:nvSpPr>
          <p:cNvPr id="7475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zh-CN"/>
          </a:p>
        </p:txBody>
      </p:sp>
      <p:sp>
        <p:nvSpPr>
          <p:cNvPr id="7475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59D4ECF7-761B-42C2-87BD-AE9807EA3BAD}"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0213" cy="457200"/>
          </a:xfrm>
          <a:prstGeom prst="rect">
            <a:avLst/>
          </a:prstGeom>
          <a:noFill/>
          <a:ln w="9525">
            <a:noFill/>
            <a:miter lim="800000"/>
            <a:headEnd/>
            <a:tailEnd/>
          </a:ln>
        </p:spPr>
        <p:txBody>
          <a:bodyPr vert="horz" wrap="square" lIns="90370" tIns="45185" rIns="90370" bIns="45185" numCol="1" anchor="t" anchorCtr="0" compatLnSpc="1">
            <a:prstTxWarp prst="textNoShape">
              <a:avLst/>
            </a:prstTxWarp>
          </a:bodyPr>
          <a:lstStyle>
            <a:lvl1pPr defTabSz="903288">
              <a:defRPr sz="1200">
                <a:latin typeface="Arial" charset="0"/>
                <a:ea typeface="宋体" pitchFamily="2" charset="-122"/>
              </a:defRPr>
            </a:lvl1pPr>
          </a:lstStyle>
          <a:p>
            <a:pPr>
              <a:defRPr/>
            </a:pPr>
            <a:endParaRPr lang="en-US" altLang="zh-CN"/>
          </a:p>
        </p:txBody>
      </p:sp>
      <p:sp>
        <p:nvSpPr>
          <p:cNvPr id="5123" name="Rectangle 3"/>
          <p:cNvSpPr>
            <a:spLocks noGrp="1" noChangeArrowheads="1"/>
          </p:cNvSpPr>
          <p:nvPr>
            <p:ph type="dt" idx="1"/>
          </p:nvPr>
        </p:nvSpPr>
        <p:spPr bwMode="auto">
          <a:xfrm>
            <a:off x="3883025" y="0"/>
            <a:ext cx="2973388" cy="457200"/>
          </a:xfrm>
          <a:prstGeom prst="rect">
            <a:avLst/>
          </a:prstGeom>
          <a:noFill/>
          <a:ln w="9525">
            <a:noFill/>
            <a:miter lim="800000"/>
            <a:headEnd/>
            <a:tailEnd/>
          </a:ln>
        </p:spPr>
        <p:txBody>
          <a:bodyPr vert="horz" wrap="square" lIns="90370" tIns="45185" rIns="90370" bIns="45185" numCol="1" anchor="t" anchorCtr="0" compatLnSpc="1">
            <a:prstTxWarp prst="textNoShape">
              <a:avLst/>
            </a:prstTxWarp>
          </a:bodyPr>
          <a:lstStyle>
            <a:lvl1pPr algn="r" defTabSz="903288">
              <a:defRPr sz="1200">
                <a:latin typeface="Arial" charset="0"/>
                <a:ea typeface="宋体" pitchFamily="2" charset="-122"/>
              </a:defRPr>
            </a:lvl1pPr>
          </a:lstStyle>
          <a:p>
            <a:pPr>
              <a:defRPr/>
            </a:pPr>
            <a:endParaRPr lang="en-US" altLang="zh-CN"/>
          </a:p>
        </p:txBody>
      </p:sp>
      <p:sp>
        <p:nvSpPr>
          <p:cNvPr id="14340" name="Rectangle 4"/>
          <p:cNvSpPr>
            <a:spLocks noGrp="1" noRot="1" noChangeAspect="1" noChangeArrowheads="1"/>
          </p:cNvSpPr>
          <p:nvPr>
            <p:ph type="sldImg" idx="2"/>
          </p:nvPr>
        </p:nvSpPr>
        <p:spPr bwMode="auto">
          <a:xfrm>
            <a:off x="1143000" y="685800"/>
            <a:ext cx="4572000" cy="3429000"/>
          </a:xfrm>
          <a:prstGeom prst="rect">
            <a:avLst/>
          </a:prstGeom>
          <a:noFill/>
          <a:ln w="9525">
            <a:noFill/>
            <a:miter lim="800000"/>
            <a:headEnd/>
            <a:tailEnd/>
          </a:ln>
        </p:spPr>
      </p:sp>
      <p:sp>
        <p:nvSpPr>
          <p:cNvPr id="5125" name="Rectangle 5"/>
          <p:cNvSpPr>
            <a:spLocks noGrp="1" noChangeArrowheads="1"/>
          </p:cNvSpPr>
          <p:nvPr>
            <p:ph type="body" sz="quarter" idx="3"/>
          </p:nvPr>
        </p:nvSpPr>
        <p:spPr bwMode="auto">
          <a:xfrm>
            <a:off x="685800" y="4343400"/>
            <a:ext cx="5486400" cy="4116388"/>
          </a:xfrm>
          <a:prstGeom prst="rect">
            <a:avLst/>
          </a:prstGeom>
          <a:noFill/>
          <a:ln w="9525">
            <a:noFill/>
            <a:miter lim="800000"/>
            <a:headEnd/>
            <a:tailEnd/>
          </a:ln>
        </p:spPr>
        <p:txBody>
          <a:bodyPr vert="horz" wrap="square" lIns="90370" tIns="45185" rIns="90370" bIns="45185"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5126" name="Rectangle 6"/>
          <p:cNvSpPr>
            <a:spLocks noGrp="1" noChangeArrowheads="1"/>
          </p:cNvSpPr>
          <p:nvPr>
            <p:ph type="ftr" sz="quarter" idx="4"/>
          </p:nvPr>
        </p:nvSpPr>
        <p:spPr bwMode="auto">
          <a:xfrm>
            <a:off x="0" y="8685213"/>
            <a:ext cx="2970213" cy="457200"/>
          </a:xfrm>
          <a:prstGeom prst="rect">
            <a:avLst/>
          </a:prstGeom>
          <a:noFill/>
          <a:ln w="9525">
            <a:noFill/>
            <a:miter lim="800000"/>
            <a:headEnd/>
            <a:tailEnd/>
          </a:ln>
        </p:spPr>
        <p:txBody>
          <a:bodyPr vert="horz" wrap="square" lIns="90370" tIns="45185" rIns="90370" bIns="45185" numCol="1" anchor="b" anchorCtr="0" compatLnSpc="1">
            <a:prstTxWarp prst="textNoShape">
              <a:avLst/>
            </a:prstTxWarp>
          </a:bodyPr>
          <a:lstStyle>
            <a:lvl1pPr defTabSz="903288">
              <a:defRPr sz="1200">
                <a:latin typeface="Arial" charset="0"/>
                <a:ea typeface="宋体" pitchFamily="2" charset="-122"/>
              </a:defRPr>
            </a:lvl1pPr>
          </a:lstStyle>
          <a:p>
            <a:pPr>
              <a:defRPr/>
            </a:pPr>
            <a:endParaRPr lang="en-US" altLang="zh-CN"/>
          </a:p>
        </p:txBody>
      </p:sp>
      <p:sp>
        <p:nvSpPr>
          <p:cNvPr id="5127" name="Rectangle 7"/>
          <p:cNvSpPr>
            <a:spLocks noGrp="1" noChangeArrowheads="1"/>
          </p:cNvSpPr>
          <p:nvPr>
            <p:ph type="sldNum" sz="quarter" idx="5"/>
          </p:nvPr>
        </p:nvSpPr>
        <p:spPr bwMode="auto">
          <a:xfrm>
            <a:off x="3883025" y="8685213"/>
            <a:ext cx="2973388" cy="457200"/>
          </a:xfrm>
          <a:prstGeom prst="rect">
            <a:avLst/>
          </a:prstGeom>
          <a:noFill/>
          <a:ln w="9525">
            <a:noFill/>
            <a:miter lim="800000"/>
            <a:headEnd/>
            <a:tailEnd/>
          </a:ln>
        </p:spPr>
        <p:txBody>
          <a:bodyPr vert="horz" wrap="square" lIns="90370" tIns="45185" rIns="90370" bIns="45185" numCol="1" anchor="b" anchorCtr="0" compatLnSpc="1">
            <a:prstTxWarp prst="textNoShape">
              <a:avLst/>
            </a:prstTxWarp>
          </a:bodyPr>
          <a:lstStyle>
            <a:lvl1pPr algn="r" defTabSz="903288">
              <a:defRPr sz="1200">
                <a:latin typeface="Arial" charset="0"/>
                <a:ea typeface="宋体" pitchFamily="2" charset="-122"/>
              </a:defRPr>
            </a:lvl1pPr>
          </a:lstStyle>
          <a:p>
            <a:pPr>
              <a:defRPr/>
            </a:pPr>
            <a:fld id="{A89A2D0B-06D6-4994-9D79-67905372AB83}"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Arial"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Arial"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Arial"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Arial"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83025" y="8685213"/>
            <a:ext cx="2973388" cy="457200"/>
          </a:xfrm>
          <a:prstGeom prst="rect">
            <a:avLst/>
          </a:prstGeom>
          <a:noFill/>
          <a:ln w="9525">
            <a:noFill/>
            <a:miter lim="800000"/>
            <a:headEnd/>
            <a:tailEnd/>
          </a:ln>
        </p:spPr>
        <p:txBody>
          <a:bodyPr lIns="89910" tIns="44955" rIns="89910" bIns="44955" anchor="b"/>
          <a:lstStyle/>
          <a:p>
            <a:pPr algn="r" defTabSz="898525"/>
            <a:fld id="{D8927DB9-D297-4BEB-853B-313A8FDE85C9}" type="slidenum">
              <a:rPr lang="en-US" altLang="zh-CN" sz="1200">
                <a:latin typeface="Arial" pitchFamily="34" charset="0"/>
                <a:ea typeface="宋体" pitchFamily="2" charset="-122"/>
              </a:rPr>
              <a:pPr algn="r" defTabSz="898525"/>
              <a:t>1</a:t>
            </a:fld>
            <a:endParaRPr lang="en-US" altLang="zh-CN" sz="1200">
              <a:latin typeface="Arial" pitchFamily="34" charset="0"/>
              <a:ea typeface="宋体" pitchFamily="2" charset="-122"/>
            </a:endParaRPr>
          </a:p>
        </p:txBody>
      </p:sp>
      <p:sp>
        <p:nvSpPr>
          <p:cNvPr id="17410" name="Rectangle 2"/>
          <p:cNvSpPr>
            <a:spLocks noGrp="1" noRot="1" noChangeAspect="1" noChangeArrowheads="1" noTextEdit="1"/>
          </p:cNvSpPr>
          <p:nvPr>
            <p:ph type="sldImg"/>
          </p:nvPr>
        </p:nvSpPr>
        <p:spPr>
          <a:xfrm>
            <a:off x="1143000" y="684213"/>
            <a:ext cx="4572000" cy="3429000"/>
          </a:xfrm>
        </p:spPr>
      </p:sp>
      <p:sp>
        <p:nvSpPr>
          <p:cNvPr id="17411" name="Rectangle 3"/>
          <p:cNvSpPr>
            <a:spLocks noGrp="1" noChangeArrowheads="1"/>
          </p:cNvSpPr>
          <p:nvPr>
            <p:ph type="body" idx="1"/>
          </p:nvPr>
        </p:nvSpPr>
        <p:spPr>
          <a:noFill/>
          <a:ln/>
        </p:spPr>
        <p:txBody>
          <a:bodyPr lIns="89910" tIns="44955" rIns="89910" bIns="44955"/>
          <a:lstStyle/>
          <a:p>
            <a:pPr eaLnBrk="1" hangingPunct="1"/>
            <a:endParaRPr lang="zh-CN" altLang="zh-CN"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txBox="1">
            <a:spLocks noGrp="1" noChangeArrowheads="1"/>
          </p:cNvSpPr>
          <p:nvPr/>
        </p:nvSpPr>
        <p:spPr bwMode="auto">
          <a:xfrm>
            <a:off x="3883025" y="8685213"/>
            <a:ext cx="2973388" cy="457200"/>
          </a:xfrm>
          <a:prstGeom prst="rect">
            <a:avLst/>
          </a:prstGeom>
          <a:noFill/>
          <a:ln w="9525">
            <a:noFill/>
            <a:miter lim="800000"/>
            <a:headEnd/>
            <a:tailEnd/>
          </a:ln>
        </p:spPr>
        <p:txBody>
          <a:bodyPr lIns="89910" tIns="44955" rIns="89910" bIns="44955" anchor="b"/>
          <a:lstStyle/>
          <a:p>
            <a:pPr algn="r" defTabSz="898525"/>
            <a:fld id="{C28C2860-A805-455E-A26B-E6BAC37C687C}" type="slidenum">
              <a:rPr lang="en-US" altLang="zh-CN" sz="1200">
                <a:latin typeface="Arial" pitchFamily="34" charset="0"/>
                <a:ea typeface="宋体" pitchFamily="2" charset="-122"/>
              </a:rPr>
              <a:pPr algn="r" defTabSz="898525"/>
              <a:t>2</a:t>
            </a:fld>
            <a:endParaRPr lang="en-US" altLang="zh-CN" sz="1200">
              <a:latin typeface="Arial" pitchFamily="34" charset="0"/>
              <a:ea typeface="宋体" pitchFamily="2" charset="-122"/>
            </a:endParaRPr>
          </a:p>
        </p:txBody>
      </p:sp>
      <p:sp>
        <p:nvSpPr>
          <p:cNvPr id="19458" name="Rectangle 2"/>
          <p:cNvSpPr>
            <a:spLocks noGrp="1" noRot="1" noChangeAspect="1" noChangeArrowheads="1" noTextEdit="1"/>
          </p:cNvSpPr>
          <p:nvPr>
            <p:ph type="sldImg"/>
          </p:nvPr>
        </p:nvSpPr>
        <p:spPr>
          <a:xfrm>
            <a:off x="1143000" y="684213"/>
            <a:ext cx="4572000" cy="3429000"/>
          </a:xfrm>
        </p:spPr>
      </p:sp>
      <p:sp>
        <p:nvSpPr>
          <p:cNvPr id="19459" name="Rectangle 3"/>
          <p:cNvSpPr>
            <a:spLocks noGrp="1" noChangeArrowheads="1"/>
          </p:cNvSpPr>
          <p:nvPr>
            <p:ph type="body" idx="1"/>
          </p:nvPr>
        </p:nvSpPr>
        <p:spPr>
          <a:noFill/>
          <a:ln/>
        </p:spPr>
        <p:txBody>
          <a:bodyPr lIns="89910" tIns="44955" rIns="89910" bIns="44955"/>
          <a:lstStyle/>
          <a:p>
            <a:pPr eaLnBrk="1" hangingPunct="1"/>
            <a:endParaRPr lang="zh-CN" altLang="zh-CN"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p:sp>
      <p:sp>
        <p:nvSpPr>
          <p:cNvPr id="21506" name="Rectangle 3"/>
          <p:cNvSpPr>
            <a:spLocks noGrp="1" noChangeArrowheads="1"/>
          </p:cNvSpPr>
          <p:nvPr>
            <p:ph type="body" idx="1"/>
          </p:nvPr>
        </p:nvSpPr>
        <p:spPr>
          <a:noFill/>
          <a:ln/>
        </p:spPr>
        <p:txBody>
          <a:bodyPr/>
          <a:lstStyle/>
          <a:p>
            <a:endParaRPr lang="zh-CN" altLang="en-US"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txBox="1">
            <a:spLocks noGrp="1" noChangeArrowheads="1"/>
          </p:cNvSpPr>
          <p:nvPr/>
        </p:nvSpPr>
        <p:spPr bwMode="auto">
          <a:xfrm>
            <a:off x="3883025" y="8685213"/>
            <a:ext cx="2973388" cy="457200"/>
          </a:xfrm>
          <a:prstGeom prst="rect">
            <a:avLst/>
          </a:prstGeom>
          <a:noFill/>
          <a:ln w="9525">
            <a:noFill/>
            <a:miter lim="800000"/>
            <a:headEnd/>
            <a:tailEnd/>
          </a:ln>
        </p:spPr>
        <p:txBody>
          <a:bodyPr lIns="89910" tIns="44955" rIns="89910" bIns="44955" anchor="b"/>
          <a:lstStyle/>
          <a:p>
            <a:pPr algn="r" defTabSz="898525"/>
            <a:fld id="{37A48DF7-2089-4AF8-8637-3D447065F0C4}" type="slidenum">
              <a:rPr lang="en-US" altLang="zh-CN" sz="1200">
                <a:latin typeface="Arial" pitchFamily="34" charset="0"/>
                <a:ea typeface="宋体" pitchFamily="2" charset="-122"/>
              </a:rPr>
              <a:pPr algn="r" defTabSz="898525"/>
              <a:t>4</a:t>
            </a:fld>
            <a:endParaRPr lang="en-US" altLang="zh-CN" sz="1200">
              <a:latin typeface="Arial" pitchFamily="34" charset="0"/>
              <a:ea typeface="宋体" pitchFamily="2" charset="-122"/>
            </a:endParaRPr>
          </a:p>
        </p:txBody>
      </p:sp>
      <p:sp>
        <p:nvSpPr>
          <p:cNvPr id="23554" name="Rectangle 7"/>
          <p:cNvSpPr txBox="1">
            <a:spLocks noGrp="1" noChangeArrowheads="1"/>
          </p:cNvSpPr>
          <p:nvPr/>
        </p:nvSpPr>
        <p:spPr bwMode="auto">
          <a:xfrm>
            <a:off x="3883025" y="8685213"/>
            <a:ext cx="2973388" cy="457200"/>
          </a:xfrm>
          <a:prstGeom prst="rect">
            <a:avLst/>
          </a:prstGeom>
          <a:noFill/>
          <a:ln w="9525">
            <a:noFill/>
            <a:miter lim="800000"/>
            <a:headEnd/>
            <a:tailEnd/>
          </a:ln>
        </p:spPr>
        <p:txBody>
          <a:bodyPr lIns="89910" tIns="44955" rIns="89910" bIns="44955" anchor="b"/>
          <a:lstStyle/>
          <a:p>
            <a:pPr algn="r" defTabSz="898525"/>
            <a:fld id="{2DA52FB9-D8B4-4ACA-9C9F-16A285727467}" type="slidenum">
              <a:rPr lang="en-US" altLang="zh-CN" sz="1200">
                <a:latin typeface="Arial" pitchFamily="34" charset="0"/>
                <a:ea typeface="宋体" pitchFamily="2" charset="-122"/>
              </a:rPr>
              <a:pPr algn="r" defTabSz="898525"/>
              <a:t>4</a:t>
            </a:fld>
            <a:endParaRPr lang="en-US" altLang="zh-CN" sz="1200">
              <a:latin typeface="Arial" pitchFamily="34" charset="0"/>
              <a:ea typeface="宋体" pitchFamily="2" charset="-122"/>
            </a:endParaRPr>
          </a:p>
        </p:txBody>
      </p:sp>
      <p:sp>
        <p:nvSpPr>
          <p:cNvPr id="23555" name="Rectangle 2"/>
          <p:cNvSpPr>
            <a:spLocks noGrp="1" noRot="1" noChangeAspect="1" noChangeArrowheads="1" noTextEdit="1"/>
          </p:cNvSpPr>
          <p:nvPr>
            <p:ph type="sldImg"/>
          </p:nvPr>
        </p:nvSpPr>
        <p:spPr/>
      </p:sp>
      <p:sp>
        <p:nvSpPr>
          <p:cNvPr id="23556" name="Rectangle 3"/>
          <p:cNvSpPr>
            <a:spLocks noGrp="1" noChangeArrowheads="1"/>
          </p:cNvSpPr>
          <p:nvPr>
            <p:ph type="body" idx="1"/>
          </p:nvPr>
        </p:nvSpPr>
        <p:spPr>
          <a:noFill/>
          <a:ln/>
        </p:spPr>
        <p:txBody>
          <a:bodyPr lIns="89910" tIns="44955" rIns="89910" bIns="44955"/>
          <a:lstStyle/>
          <a:p>
            <a:pPr eaLnBrk="1" hangingPunct="1"/>
            <a:r>
              <a:rPr lang="zh-CN" altLang="en-US" smtClean="0">
                <a:latin typeface="Arial" pitchFamily="34" charset="0"/>
              </a:rPr>
              <a:t>以大企业、企业联盟为主的国际标准团体正在加快相关标准的制定，加速构建新一轮的标准垄断。欧洲、美国和日本先后提出了近十各</a:t>
            </a:r>
            <a:r>
              <a:rPr lang="en-US" altLang="zh-CN" smtClean="0">
                <a:latin typeface="Arial" pitchFamily="34" charset="0"/>
              </a:rPr>
              <a:t>3C</a:t>
            </a:r>
            <a:r>
              <a:rPr lang="zh-CN" altLang="en-US" smtClean="0">
                <a:latin typeface="Arial" pitchFamily="34" charset="0"/>
              </a:rPr>
              <a:t>协同方面的技术标准，比如</a:t>
            </a:r>
            <a:r>
              <a:rPr lang="en-US" altLang="zh-CN" smtClean="0">
                <a:latin typeface="Arial" pitchFamily="34" charset="0"/>
              </a:rPr>
              <a:t>ETSI</a:t>
            </a:r>
            <a:r>
              <a:rPr lang="zh-CN" altLang="en-US" smtClean="0">
                <a:latin typeface="Arial" pitchFamily="34" charset="0"/>
              </a:rPr>
              <a:t>、</a:t>
            </a:r>
            <a:r>
              <a:rPr lang="en-US" altLang="zh-CN" smtClean="0">
                <a:latin typeface="Arial" pitchFamily="34" charset="0"/>
              </a:rPr>
              <a:t>OSGi</a:t>
            </a:r>
            <a:r>
              <a:rPr lang="zh-CN" altLang="en-US" smtClean="0">
                <a:latin typeface="Arial" pitchFamily="34" charset="0"/>
              </a:rPr>
              <a:t>、</a:t>
            </a:r>
            <a:r>
              <a:rPr lang="en-US" altLang="zh-CN" smtClean="0">
                <a:latin typeface="Arial" pitchFamily="34" charset="0"/>
              </a:rPr>
              <a:t>UOPF</a:t>
            </a:r>
            <a:r>
              <a:rPr lang="zh-CN" altLang="en-US" smtClean="0">
                <a:latin typeface="Arial" pitchFamily="34" charset="0"/>
              </a:rPr>
              <a:t>、</a:t>
            </a:r>
            <a:r>
              <a:rPr lang="en-US" altLang="zh-CN" smtClean="0">
                <a:latin typeface="Arial" pitchFamily="34" charset="0"/>
              </a:rPr>
              <a:t>SALUTATION</a:t>
            </a:r>
            <a:r>
              <a:rPr lang="zh-CN" altLang="en-US" smtClean="0">
                <a:latin typeface="Arial" pitchFamily="34" charset="0"/>
              </a:rPr>
              <a:t>、</a:t>
            </a:r>
            <a:r>
              <a:rPr lang="en-US" altLang="zh-CN" smtClean="0">
                <a:latin typeface="Arial" pitchFamily="34" charset="0"/>
              </a:rPr>
              <a:t>EURESCOM</a:t>
            </a:r>
            <a:r>
              <a:rPr lang="zh-CN" altLang="en-US" smtClean="0">
                <a:latin typeface="Arial" pitchFamily="34" charset="0"/>
              </a:rPr>
              <a:t>、</a:t>
            </a:r>
            <a:r>
              <a:rPr lang="en-US" altLang="zh-CN" smtClean="0">
                <a:latin typeface="Arial" pitchFamily="34" charset="0"/>
              </a:rPr>
              <a:t>UPnP</a:t>
            </a:r>
            <a:r>
              <a:rPr lang="zh-CN" altLang="en-US" smtClean="0">
                <a:latin typeface="Arial" pitchFamily="34" charset="0"/>
              </a:rPr>
              <a:t>和</a:t>
            </a:r>
            <a:r>
              <a:rPr lang="en-US" altLang="zh-CN" smtClean="0">
                <a:latin typeface="Arial" pitchFamily="34" charset="0"/>
              </a:rPr>
              <a:t>DLNA</a:t>
            </a:r>
            <a:r>
              <a:rPr lang="zh-CN" altLang="en-US" smtClean="0">
                <a:latin typeface="Arial" pitchFamily="34" charset="0"/>
              </a:rPr>
              <a:t>等。 </a:t>
            </a:r>
          </a:p>
          <a:p>
            <a:pPr eaLnBrk="1" hangingPunct="1"/>
            <a:r>
              <a:rPr lang="en-US" altLang="zh-CN" smtClean="0">
                <a:latin typeface="Arial" pitchFamily="34" charset="0"/>
              </a:rPr>
              <a:t>IGRS</a:t>
            </a:r>
            <a:r>
              <a:rPr lang="zh-CN" altLang="en-US" smtClean="0">
                <a:latin typeface="Arial" pitchFamily="34" charset="0"/>
              </a:rPr>
              <a:t>标准是该领域发展最快、得到行业支持度最高的技术和产业标准，是建立在自主知识产权基础之上的自主创新标准。</a:t>
            </a:r>
          </a:p>
          <a:p>
            <a:pPr eaLnBrk="1" hangingPunct="1"/>
            <a:r>
              <a:rPr lang="zh-CN" altLang="en-US" smtClean="0">
                <a:latin typeface="Arial" pitchFamily="34" charset="0"/>
              </a:rPr>
              <a:t>与</a:t>
            </a:r>
            <a:r>
              <a:rPr lang="en-US" altLang="zh-CN" smtClean="0">
                <a:latin typeface="Arial" pitchFamily="34" charset="0"/>
              </a:rPr>
              <a:t>UPnP</a:t>
            </a:r>
            <a:r>
              <a:rPr lang="zh-CN" altLang="en-US" smtClean="0">
                <a:latin typeface="Arial" pitchFamily="34" charset="0"/>
              </a:rPr>
              <a:t>和</a:t>
            </a:r>
            <a:r>
              <a:rPr lang="en-US" altLang="zh-CN" smtClean="0">
                <a:latin typeface="Arial" pitchFamily="34" charset="0"/>
              </a:rPr>
              <a:t>DLNA</a:t>
            </a:r>
            <a:r>
              <a:rPr lang="zh-CN" altLang="en-US" smtClean="0">
                <a:latin typeface="Arial" pitchFamily="34" charset="0"/>
              </a:rPr>
              <a:t>对比，</a:t>
            </a:r>
            <a:r>
              <a:rPr lang="en-US" altLang="zh-CN" smtClean="0">
                <a:latin typeface="Arial" pitchFamily="34" charset="0"/>
              </a:rPr>
              <a:t>IGRS</a:t>
            </a:r>
            <a:r>
              <a:rPr lang="zh-CN" altLang="en-US" smtClean="0">
                <a:latin typeface="Arial" pitchFamily="34" charset="0"/>
              </a:rPr>
              <a:t>具有自己的技术特点，例如：</a:t>
            </a:r>
          </a:p>
          <a:p>
            <a:pPr lvl="1" eaLnBrk="1" hangingPunct="1"/>
            <a:r>
              <a:rPr lang="zh-CN" altLang="en-US" smtClean="0">
                <a:latin typeface="Arial" pitchFamily="34" charset="0"/>
              </a:rPr>
              <a:t>不受硬件平台和操作系统限制，支持多种硬件平台（包括</a:t>
            </a:r>
            <a:r>
              <a:rPr lang="en-US" altLang="zh-CN" smtClean="0">
                <a:latin typeface="Arial" pitchFamily="34" charset="0"/>
              </a:rPr>
              <a:t>X86</a:t>
            </a:r>
            <a:r>
              <a:rPr lang="zh-CN" altLang="en-US" smtClean="0">
                <a:latin typeface="Arial" pitchFamily="34" charset="0"/>
              </a:rPr>
              <a:t>、</a:t>
            </a:r>
            <a:r>
              <a:rPr lang="en-US" altLang="zh-CN" smtClean="0">
                <a:latin typeface="Arial" pitchFamily="34" charset="0"/>
              </a:rPr>
              <a:t>ARM</a:t>
            </a:r>
            <a:r>
              <a:rPr lang="zh-CN" altLang="en-US" smtClean="0">
                <a:latin typeface="Arial" pitchFamily="34" charset="0"/>
              </a:rPr>
              <a:t>和</a:t>
            </a:r>
            <a:r>
              <a:rPr lang="en-US" altLang="zh-CN" smtClean="0">
                <a:latin typeface="Arial" pitchFamily="34" charset="0"/>
              </a:rPr>
              <a:t>MIPS</a:t>
            </a:r>
            <a:r>
              <a:rPr lang="zh-CN" altLang="en-US" smtClean="0">
                <a:latin typeface="Arial" pitchFamily="34" charset="0"/>
              </a:rPr>
              <a:t>）和操作系统（</a:t>
            </a:r>
            <a:r>
              <a:rPr lang="en-US" altLang="zh-CN" smtClean="0">
                <a:latin typeface="Arial" pitchFamily="34" charset="0"/>
              </a:rPr>
              <a:t>Windows xp/Vista</a:t>
            </a:r>
            <a:r>
              <a:rPr lang="zh-CN" altLang="en-US" smtClean="0">
                <a:latin typeface="Arial" pitchFamily="34" charset="0"/>
              </a:rPr>
              <a:t>、</a:t>
            </a:r>
            <a:r>
              <a:rPr lang="en-US" altLang="zh-CN" smtClean="0">
                <a:latin typeface="Arial" pitchFamily="34" charset="0"/>
              </a:rPr>
              <a:t>Windows CE</a:t>
            </a:r>
            <a:r>
              <a:rPr lang="zh-CN" altLang="en-US" smtClean="0">
                <a:latin typeface="Arial" pitchFamily="34" charset="0"/>
              </a:rPr>
              <a:t>、</a:t>
            </a:r>
            <a:r>
              <a:rPr lang="en-US" altLang="zh-CN" smtClean="0">
                <a:latin typeface="Arial" pitchFamily="34" charset="0"/>
              </a:rPr>
              <a:t>Linux</a:t>
            </a:r>
            <a:r>
              <a:rPr lang="zh-CN" altLang="en-US" smtClean="0">
                <a:latin typeface="Arial" pitchFamily="34" charset="0"/>
              </a:rPr>
              <a:t>、</a:t>
            </a:r>
            <a:r>
              <a:rPr lang="en-US" altLang="zh-CN" smtClean="0">
                <a:latin typeface="Arial" pitchFamily="34" charset="0"/>
              </a:rPr>
              <a:t>vxworks</a:t>
            </a:r>
            <a:r>
              <a:rPr lang="zh-CN" altLang="en-US" smtClean="0">
                <a:latin typeface="Arial" pitchFamily="34" charset="0"/>
              </a:rPr>
              <a:t>和</a:t>
            </a:r>
            <a:r>
              <a:rPr lang="en-US" altLang="zh-CN" smtClean="0">
                <a:latin typeface="Arial" pitchFamily="34" charset="0"/>
              </a:rPr>
              <a:t>Symbian</a:t>
            </a:r>
            <a:r>
              <a:rPr lang="zh-CN" altLang="en-US" smtClean="0">
                <a:latin typeface="Arial" pitchFamily="34" charset="0"/>
              </a:rPr>
              <a:t>），适用于各种数字</a:t>
            </a:r>
            <a:r>
              <a:rPr lang="en-US" altLang="zh-CN" smtClean="0">
                <a:latin typeface="Arial" pitchFamily="34" charset="0"/>
              </a:rPr>
              <a:t>3C</a:t>
            </a:r>
            <a:r>
              <a:rPr lang="zh-CN" altLang="en-US" smtClean="0">
                <a:latin typeface="Arial" pitchFamily="34" charset="0"/>
              </a:rPr>
              <a:t>产品；</a:t>
            </a:r>
          </a:p>
          <a:p>
            <a:pPr lvl="1" eaLnBrk="1" hangingPunct="1"/>
            <a:r>
              <a:rPr lang="zh-CN" altLang="en-US" smtClean="0">
                <a:latin typeface="Arial" pitchFamily="34" charset="0"/>
              </a:rPr>
              <a:t>适合各种支持</a:t>
            </a:r>
            <a:r>
              <a:rPr lang="en-US" altLang="zh-CN" smtClean="0">
                <a:latin typeface="Arial" pitchFamily="34" charset="0"/>
              </a:rPr>
              <a:t>IP</a:t>
            </a:r>
            <a:r>
              <a:rPr lang="zh-CN" altLang="en-US" smtClean="0">
                <a:latin typeface="Arial" pitchFamily="34" charset="0"/>
              </a:rPr>
              <a:t>的底层网络技术，也支持非</a:t>
            </a:r>
            <a:r>
              <a:rPr lang="en-US" altLang="zh-CN" smtClean="0">
                <a:latin typeface="Arial" pitchFamily="34" charset="0"/>
              </a:rPr>
              <a:t>IP</a:t>
            </a:r>
            <a:r>
              <a:rPr lang="zh-CN" altLang="en-US" smtClean="0">
                <a:latin typeface="Arial" pitchFamily="34" charset="0"/>
              </a:rPr>
              <a:t>的蓝牙技术，网络适应性最广泛；</a:t>
            </a:r>
          </a:p>
          <a:p>
            <a:pPr lvl="1" eaLnBrk="1" hangingPunct="1"/>
            <a:r>
              <a:rPr lang="zh-CN" altLang="en-US" smtClean="0">
                <a:latin typeface="Arial" pitchFamily="34" charset="0"/>
              </a:rPr>
              <a:t>采取了完全开放的架构，允许实现厂商参与制订新的场景和应用。</a:t>
            </a:r>
            <a:r>
              <a:rPr lang="en-US" altLang="zh-CN" smtClean="0">
                <a:latin typeface="Arial" pitchFamily="34" charset="0"/>
              </a:rPr>
              <a:t>[Click]</a:t>
            </a:r>
          </a:p>
          <a:p>
            <a:pPr lvl="1" eaLnBrk="1" hangingPunct="1"/>
            <a:endParaRPr lang="en-US" altLang="zh-CN" smtClean="0">
              <a:latin typeface="Arial" pitchFamily="34" charset="0"/>
            </a:endParaRPr>
          </a:p>
          <a:p>
            <a:pPr eaLnBrk="1" hangingPunct="1">
              <a:spcBef>
                <a:spcPct val="0"/>
              </a:spcBef>
              <a:buFont typeface="Wingdings" pitchFamily="2" charset="2"/>
              <a:buNone/>
            </a:pPr>
            <a:r>
              <a:rPr lang="en-US" altLang="zh-CN" b="1" smtClean="0">
                <a:solidFill>
                  <a:schemeClr val="bg1"/>
                </a:solidFill>
                <a:latin typeface="Arial" pitchFamily="34" charset="0"/>
              </a:rPr>
              <a:t>2007</a:t>
            </a:r>
            <a:r>
              <a:rPr lang="zh-CN" altLang="en-US" b="1" smtClean="0">
                <a:solidFill>
                  <a:schemeClr val="bg1"/>
                </a:solidFill>
                <a:latin typeface="Arial" pitchFamily="34" charset="0"/>
              </a:rPr>
              <a:t>年</a:t>
            </a:r>
            <a:r>
              <a:rPr lang="en-US" altLang="zh-CN" b="1" smtClean="0">
                <a:solidFill>
                  <a:schemeClr val="bg1"/>
                </a:solidFill>
                <a:latin typeface="Arial" pitchFamily="34" charset="0"/>
              </a:rPr>
              <a:t>3</a:t>
            </a:r>
            <a:r>
              <a:rPr lang="zh-CN" altLang="en-US" b="1" smtClean="0">
                <a:solidFill>
                  <a:schemeClr val="bg1"/>
                </a:solidFill>
                <a:latin typeface="Arial" pitchFamily="34" charset="0"/>
              </a:rPr>
              <a:t>月，</a:t>
            </a:r>
            <a:r>
              <a:rPr lang="en-US" altLang="zh-CN" b="1" smtClean="0">
                <a:solidFill>
                  <a:schemeClr val="bg1"/>
                </a:solidFill>
                <a:latin typeface="Arial" pitchFamily="34" charset="0"/>
              </a:rPr>
              <a:t>IGRS</a:t>
            </a:r>
            <a:r>
              <a:rPr lang="zh-CN" altLang="en-US" b="1" smtClean="0">
                <a:solidFill>
                  <a:schemeClr val="bg1"/>
                </a:solidFill>
                <a:latin typeface="Arial" pitchFamily="34" charset="0"/>
              </a:rPr>
              <a:t>标准在</a:t>
            </a:r>
            <a:r>
              <a:rPr lang="en-US" altLang="zh-CN" b="1" smtClean="0">
                <a:solidFill>
                  <a:schemeClr val="bg1"/>
                </a:solidFill>
                <a:latin typeface="Arial" pitchFamily="34" charset="0"/>
              </a:rPr>
              <a:t>ISO/IEC</a:t>
            </a:r>
            <a:r>
              <a:rPr lang="zh-CN" altLang="en-US" b="1" smtClean="0">
                <a:solidFill>
                  <a:schemeClr val="bg1"/>
                </a:solidFill>
                <a:latin typeface="Arial" pitchFamily="34" charset="0"/>
              </a:rPr>
              <a:t>标准组织中，已经通过了委员会草案（</a:t>
            </a:r>
            <a:r>
              <a:rPr lang="en-US" altLang="zh-CN" b="1" smtClean="0">
                <a:solidFill>
                  <a:schemeClr val="bg1"/>
                </a:solidFill>
                <a:latin typeface="Arial" pitchFamily="34" charset="0"/>
              </a:rPr>
              <a:t>CD</a:t>
            </a:r>
            <a:r>
              <a:rPr lang="zh-CN" altLang="en-US" b="1" smtClean="0">
                <a:solidFill>
                  <a:schemeClr val="bg1"/>
                </a:solidFill>
                <a:latin typeface="Arial" pitchFamily="34" charset="0"/>
              </a:rPr>
              <a:t>）阶段的投票，进入了最终委员会草案（</a:t>
            </a:r>
            <a:r>
              <a:rPr lang="en-US" altLang="zh-CN" b="1" smtClean="0">
                <a:solidFill>
                  <a:schemeClr val="bg1"/>
                </a:solidFill>
                <a:latin typeface="Arial" pitchFamily="34" charset="0"/>
              </a:rPr>
              <a:t>FCD</a:t>
            </a:r>
            <a:r>
              <a:rPr lang="zh-CN" altLang="en-US" b="1" smtClean="0">
                <a:solidFill>
                  <a:schemeClr val="bg1"/>
                </a:solidFill>
                <a:latin typeface="Arial" pitchFamily="34" charset="0"/>
              </a:rPr>
              <a:t>）阶段，是同类标准中进展最顺利的。</a:t>
            </a:r>
            <a:r>
              <a:rPr lang="zh-CN" altLang="en-US" b="1" smtClean="0">
                <a:solidFill>
                  <a:schemeClr val="tx2"/>
                </a:solidFill>
                <a:latin typeface="Arial" pitchFamily="34" charset="0"/>
              </a:rPr>
              <a:t> </a:t>
            </a:r>
            <a:r>
              <a:rPr lang="en-US" altLang="zh-CN" smtClean="0">
                <a:latin typeface="Arial" pitchFamily="34" charset="0"/>
              </a:rPr>
              <a:t>[Click]</a:t>
            </a:r>
          </a:p>
          <a:p>
            <a:pPr eaLnBrk="1" hangingPunct="1">
              <a:spcBef>
                <a:spcPct val="0"/>
              </a:spcBef>
              <a:buFont typeface="Wingdings" pitchFamily="2" charset="2"/>
              <a:buNone/>
            </a:pPr>
            <a:endParaRPr lang="en-US" altLang="zh-CN" b="1" smtClean="0">
              <a:solidFill>
                <a:schemeClr val="tx2"/>
              </a:solidFill>
              <a:latin typeface="Arial" pitchFamily="34" charset="0"/>
            </a:endParaRPr>
          </a:p>
          <a:p>
            <a:pPr eaLnBrk="1" hangingPunct="1"/>
            <a:endParaRPr lang="en-US" altLang="zh-CN"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ChangeArrowheads="1" noTextEdit="1"/>
          </p:cNvSpPr>
          <p:nvPr>
            <p:ph type="sldImg"/>
          </p:nvPr>
        </p:nvSpPr>
        <p:spPr/>
      </p:sp>
      <p:sp>
        <p:nvSpPr>
          <p:cNvPr id="25602" name="Rectangle 3"/>
          <p:cNvSpPr>
            <a:spLocks noGrp="1" noChangeArrowheads="1"/>
          </p:cNvSpPr>
          <p:nvPr>
            <p:ph type="body" idx="1"/>
          </p:nvPr>
        </p:nvSpPr>
        <p:spPr>
          <a:noFill/>
          <a:ln/>
        </p:spPr>
        <p:txBody>
          <a:bodyPr/>
          <a:lstStyle/>
          <a:p>
            <a:endParaRPr lang="zh-CN" alt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幻灯片图像占位符 1"/>
          <p:cNvSpPr>
            <a:spLocks noGrp="1" noRot="1" noChangeAspect="1" noTextEdit="1"/>
          </p:cNvSpPr>
          <p:nvPr>
            <p:ph type="sldImg"/>
          </p:nvPr>
        </p:nvSpPr>
        <p:spPr/>
      </p:sp>
      <p:sp>
        <p:nvSpPr>
          <p:cNvPr id="27650"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27651" name="灯片编号占位符 3"/>
          <p:cNvSpPr>
            <a:spLocks noGrp="1"/>
          </p:cNvSpPr>
          <p:nvPr>
            <p:ph type="sldNum" sz="quarter" idx="5"/>
          </p:nvPr>
        </p:nvSpPr>
        <p:spPr>
          <a:noFill/>
        </p:spPr>
        <p:txBody>
          <a:bodyPr/>
          <a:lstStyle/>
          <a:p>
            <a:fld id="{B8C9FCBF-1FF1-468E-AF2A-4867A42462D7}" type="slidenum">
              <a:rPr lang="en-US" altLang="zh-CN" smtClean="0">
                <a:latin typeface="Arial" pitchFamily="34" charset="0"/>
              </a:rPr>
              <a:pPr/>
              <a:t>6</a:t>
            </a:fld>
            <a:endParaRPr lang="en-US" altLang="zh-CN"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Rot="1" noChangeAspect="1" noChangeArrowheads="1" noTextEdit="1"/>
          </p:cNvSpPr>
          <p:nvPr>
            <p:ph type="sldImg"/>
          </p:nvPr>
        </p:nvSpPr>
        <p:spPr/>
      </p:sp>
      <p:sp>
        <p:nvSpPr>
          <p:cNvPr id="185347" name="Rectangle 3"/>
          <p:cNvSpPr>
            <a:spLocks noGrp="1" noChangeArrowheads="1"/>
          </p:cNvSpPr>
          <p:nvPr>
            <p:ph type="body" idx="1"/>
          </p:nvPr>
        </p:nvSpPr>
        <p:spPr>
          <a:noFill/>
          <a:ln/>
        </p:spPr>
        <p:txBody>
          <a:bodyPr/>
          <a:lstStyle/>
          <a:p>
            <a:endParaRPr lang="zh-CN" alt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Text Box 11"/>
          <p:cNvSpPr txBox="1">
            <a:spLocks noChangeArrowheads="1"/>
          </p:cNvSpPr>
          <p:nvPr userDrawn="1"/>
        </p:nvSpPr>
        <p:spPr bwMode="auto">
          <a:xfrm>
            <a:off x="5146675" y="6508750"/>
            <a:ext cx="2665413" cy="304800"/>
          </a:xfrm>
          <a:prstGeom prst="rect">
            <a:avLst/>
          </a:prstGeom>
          <a:noFill/>
          <a:ln w="9525">
            <a:noFill/>
            <a:miter lim="800000"/>
            <a:headEnd/>
            <a:tailEnd/>
          </a:ln>
          <a:effectLst/>
        </p:spPr>
        <p:txBody>
          <a:bodyPr>
            <a:spAutoFit/>
          </a:bodyPr>
          <a:lstStyle/>
          <a:p>
            <a:pPr algn="ctr">
              <a:spcBef>
                <a:spcPct val="50000"/>
              </a:spcBef>
              <a:defRPr/>
            </a:pPr>
            <a:r>
              <a:rPr lang="en-US" altLang="zh-CN" sz="1400" b="1" dirty="0">
                <a:latin typeface="Times New Roman" pitchFamily="18" charset="0"/>
              </a:rPr>
              <a:t>www.igrs.org</a:t>
            </a:r>
          </a:p>
        </p:txBody>
      </p:sp>
      <p:sp>
        <p:nvSpPr>
          <p:cNvPr id="5" name="Text Box 13"/>
          <p:cNvSpPr txBox="1">
            <a:spLocks noChangeArrowheads="1"/>
          </p:cNvSpPr>
          <p:nvPr userDrawn="1"/>
        </p:nvSpPr>
        <p:spPr bwMode="auto">
          <a:xfrm>
            <a:off x="8429625" y="6538913"/>
            <a:ext cx="361950" cy="274637"/>
          </a:xfrm>
          <a:prstGeom prst="rect">
            <a:avLst/>
          </a:prstGeom>
          <a:noFill/>
          <a:ln w="9525">
            <a:noFill/>
            <a:miter lim="800000"/>
            <a:headEnd/>
            <a:tailEnd/>
          </a:ln>
          <a:effectLst/>
        </p:spPr>
        <p:txBody>
          <a:bodyPr wrap="none">
            <a:spAutoFit/>
          </a:bodyPr>
          <a:lstStyle/>
          <a:p>
            <a:pPr>
              <a:defRPr/>
            </a:pPr>
            <a:fld id="{CBCD5A13-BCAD-4BFC-9084-102C1F3ADEE2}" type="slidenum">
              <a:rPr lang="zh-CN" altLang="en-US" sz="1200" b="1">
                <a:latin typeface="Times New Roman" pitchFamily="18" charset="0"/>
              </a:rPr>
              <a:pPr>
                <a:defRPr/>
              </a:pPr>
              <a:t>‹#›</a:t>
            </a:fld>
            <a:endParaRPr lang="en-US" altLang="zh-CN" sz="1200" b="1" dirty="0">
              <a:latin typeface="Times New Roman" pitchFamily="18" charset="0"/>
            </a:endParaRPr>
          </a:p>
        </p:txBody>
      </p:sp>
      <p:sp>
        <p:nvSpPr>
          <p:cNvPr id="6" name="Line 3"/>
          <p:cNvSpPr>
            <a:spLocks noChangeShapeType="1"/>
          </p:cNvSpPr>
          <p:nvPr userDrawn="1"/>
        </p:nvSpPr>
        <p:spPr bwMode="auto">
          <a:xfrm>
            <a:off x="0" y="765175"/>
            <a:ext cx="9144000" cy="0"/>
          </a:xfrm>
          <a:prstGeom prst="line">
            <a:avLst/>
          </a:prstGeom>
          <a:noFill/>
          <a:ln w="19050">
            <a:solidFill>
              <a:srgbClr val="DDDDDD"/>
            </a:solidFill>
            <a:round/>
            <a:headEnd/>
            <a:tailEnd/>
          </a:ln>
        </p:spPr>
        <p:txBody>
          <a:bodyPr/>
          <a:lstStyle/>
          <a:p>
            <a:pPr>
              <a:defRPr/>
            </a:pPr>
            <a:endParaRPr lang="zh-CN" altLang="en-US"/>
          </a:p>
        </p:txBody>
      </p:sp>
      <p:sp>
        <p:nvSpPr>
          <p:cNvPr id="7" name="Line 4"/>
          <p:cNvSpPr>
            <a:spLocks noChangeShapeType="1"/>
          </p:cNvSpPr>
          <p:nvPr userDrawn="1"/>
        </p:nvSpPr>
        <p:spPr bwMode="auto">
          <a:xfrm>
            <a:off x="0" y="6308725"/>
            <a:ext cx="9144000" cy="0"/>
          </a:xfrm>
          <a:prstGeom prst="line">
            <a:avLst/>
          </a:prstGeom>
          <a:noFill/>
          <a:ln w="19050">
            <a:solidFill>
              <a:srgbClr val="DDDDDD"/>
            </a:solidFill>
            <a:round/>
            <a:headEnd/>
            <a:tailEnd/>
          </a:ln>
        </p:spPr>
        <p:txBody>
          <a:bodyPr/>
          <a:lstStyle/>
          <a:p>
            <a:pPr>
              <a:defRPr/>
            </a:pPr>
            <a:endParaRPr lang="zh-CN" altLang="en-US"/>
          </a:p>
        </p:txBody>
      </p:sp>
      <p:sp>
        <p:nvSpPr>
          <p:cNvPr id="8" name="Line 5"/>
          <p:cNvSpPr>
            <a:spLocks noChangeShapeType="1"/>
          </p:cNvSpPr>
          <p:nvPr userDrawn="1"/>
        </p:nvSpPr>
        <p:spPr bwMode="auto">
          <a:xfrm>
            <a:off x="609600" y="0"/>
            <a:ext cx="0" cy="6858000"/>
          </a:xfrm>
          <a:prstGeom prst="line">
            <a:avLst/>
          </a:prstGeom>
          <a:noFill/>
          <a:ln w="19050">
            <a:solidFill>
              <a:srgbClr val="DDDDDD"/>
            </a:solidFill>
            <a:round/>
            <a:headEnd/>
            <a:tailEnd/>
          </a:ln>
        </p:spPr>
        <p:txBody>
          <a:bodyPr/>
          <a:lstStyle/>
          <a:p>
            <a:pPr>
              <a:defRPr/>
            </a:pPr>
            <a:endParaRPr lang="zh-CN" altLang="en-US"/>
          </a:p>
        </p:txBody>
      </p:sp>
      <p:sp>
        <p:nvSpPr>
          <p:cNvPr id="9" name="Line 8"/>
          <p:cNvSpPr>
            <a:spLocks noChangeShapeType="1"/>
          </p:cNvSpPr>
          <p:nvPr userDrawn="1"/>
        </p:nvSpPr>
        <p:spPr bwMode="auto">
          <a:xfrm>
            <a:off x="8604250" y="765175"/>
            <a:ext cx="0" cy="5543550"/>
          </a:xfrm>
          <a:prstGeom prst="line">
            <a:avLst/>
          </a:prstGeom>
          <a:noFill/>
          <a:ln w="19050">
            <a:solidFill>
              <a:srgbClr val="DDDDDD"/>
            </a:solidFill>
            <a:round/>
            <a:headEnd/>
            <a:tailEnd/>
          </a:ln>
        </p:spPr>
        <p:txBody>
          <a:bodyPr/>
          <a:lstStyle/>
          <a:p>
            <a:pPr>
              <a:defRPr/>
            </a:pPr>
            <a:endParaRPr lang="zh-CN" altLang="en-US"/>
          </a:p>
        </p:txBody>
      </p:sp>
      <p:pic>
        <p:nvPicPr>
          <p:cNvPr id="10" name="Picture 9"/>
          <p:cNvPicPr>
            <a:picLocks noChangeAspect="1" noChangeArrowheads="1"/>
          </p:cNvPicPr>
          <p:nvPr userDrawn="1"/>
        </p:nvPicPr>
        <p:blipFill>
          <a:blip r:embed="rId2" cstate="print"/>
          <a:srcRect/>
          <a:stretch>
            <a:fillRect/>
          </a:stretch>
        </p:blipFill>
        <p:spPr bwMode="auto">
          <a:xfrm>
            <a:off x="611188" y="6326188"/>
            <a:ext cx="2952750" cy="558800"/>
          </a:xfrm>
          <a:prstGeom prst="rect">
            <a:avLst/>
          </a:prstGeom>
          <a:noFill/>
          <a:ln w="9525">
            <a:noFill/>
            <a:miter lim="800000"/>
            <a:headEnd/>
            <a:tailEnd/>
          </a:ln>
        </p:spPr>
      </p:pic>
      <p:sp>
        <p:nvSpPr>
          <p:cNvPr id="11" name="Rectangle 14"/>
          <p:cNvSpPr txBox="1">
            <a:spLocks noChangeArrowheads="1"/>
          </p:cNvSpPr>
          <p:nvPr userDrawn="1"/>
        </p:nvSpPr>
        <p:spPr bwMode="auto">
          <a:xfrm>
            <a:off x="611188" y="260350"/>
            <a:ext cx="4897437" cy="431800"/>
          </a:xfrm>
          <a:prstGeom prst="rect">
            <a:avLst/>
          </a:prstGeom>
          <a:noFill/>
          <a:ln w="9525">
            <a:noFill/>
            <a:miter lim="800000"/>
            <a:headEnd/>
            <a:tailEnd/>
          </a:ln>
        </p:spPr>
        <p:txBody>
          <a:bodyPr anchor="ctr"/>
          <a:lstStyle/>
          <a:p>
            <a:pPr>
              <a:defRPr/>
            </a:pPr>
            <a:endParaRPr lang="zh-CN" altLang="en-US" sz="2800" b="1" kern="0" dirty="0">
              <a:solidFill>
                <a:srgbClr val="C00000"/>
              </a:solidFill>
              <a:effectLst>
                <a:outerShdw blurRad="38100" dist="38100" dir="2700000" algn="tl">
                  <a:srgbClr val="C0C0C0"/>
                </a:outerShdw>
              </a:effectLst>
              <a:latin typeface="+mj-lt"/>
              <a:ea typeface="+mj-ea"/>
              <a:cs typeface="+mj-cs"/>
            </a:endParaRPr>
          </a:p>
        </p:txBody>
      </p:sp>
      <p:pic>
        <p:nvPicPr>
          <p:cNvPr id="12" name="Picture 12" descr="联盟logo-jpg版-小"/>
          <p:cNvPicPr>
            <a:picLocks noChangeAspect="1" noChangeArrowheads="1"/>
          </p:cNvPicPr>
          <p:nvPr userDrawn="1"/>
        </p:nvPicPr>
        <p:blipFill>
          <a:blip r:embed="rId3" cstate="print"/>
          <a:srcRect/>
          <a:stretch>
            <a:fillRect/>
          </a:stretch>
        </p:blipFill>
        <p:spPr bwMode="auto">
          <a:xfrm>
            <a:off x="7239000" y="34925"/>
            <a:ext cx="1905000" cy="657225"/>
          </a:xfrm>
          <a:prstGeom prst="rect">
            <a:avLst/>
          </a:prstGeom>
          <a:noFill/>
        </p:spPr>
      </p:pic>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5" name="Text Box 11"/>
          <p:cNvSpPr txBox="1">
            <a:spLocks noChangeArrowheads="1"/>
          </p:cNvSpPr>
          <p:nvPr userDrawn="1"/>
        </p:nvSpPr>
        <p:spPr bwMode="auto">
          <a:xfrm>
            <a:off x="5146675" y="6508750"/>
            <a:ext cx="2665413" cy="304800"/>
          </a:xfrm>
          <a:prstGeom prst="rect">
            <a:avLst/>
          </a:prstGeom>
          <a:noFill/>
          <a:ln w="9525">
            <a:noFill/>
            <a:miter lim="800000"/>
            <a:headEnd/>
            <a:tailEnd/>
          </a:ln>
          <a:effectLst/>
        </p:spPr>
        <p:txBody>
          <a:bodyPr>
            <a:spAutoFit/>
          </a:bodyPr>
          <a:lstStyle/>
          <a:p>
            <a:pPr algn="ctr">
              <a:spcBef>
                <a:spcPct val="50000"/>
              </a:spcBef>
              <a:defRPr/>
            </a:pPr>
            <a:r>
              <a:rPr lang="en-US" altLang="zh-CN" sz="1400" b="1" dirty="0">
                <a:latin typeface="Times New Roman" pitchFamily="18" charset="0"/>
              </a:rPr>
              <a:t>www.igrs.org</a:t>
            </a:r>
          </a:p>
        </p:txBody>
      </p:sp>
      <p:sp>
        <p:nvSpPr>
          <p:cNvPr id="6" name="Text Box 13"/>
          <p:cNvSpPr txBox="1">
            <a:spLocks noChangeArrowheads="1"/>
          </p:cNvSpPr>
          <p:nvPr userDrawn="1"/>
        </p:nvSpPr>
        <p:spPr bwMode="auto">
          <a:xfrm>
            <a:off x="8429625" y="6538913"/>
            <a:ext cx="361950" cy="274637"/>
          </a:xfrm>
          <a:prstGeom prst="rect">
            <a:avLst/>
          </a:prstGeom>
          <a:noFill/>
          <a:ln w="9525">
            <a:noFill/>
            <a:miter lim="800000"/>
            <a:headEnd/>
            <a:tailEnd/>
          </a:ln>
          <a:effectLst/>
        </p:spPr>
        <p:txBody>
          <a:bodyPr wrap="none">
            <a:spAutoFit/>
          </a:bodyPr>
          <a:lstStyle/>
          <a:p>
            <a:pPr>
              <a:defRPr/>
            </a:pPr>
            <a:fld id="{7BF32BD2-BC97-4FDE-8ED4-8261B2640A17}" type="slidenum">
              <a:rPr lang="zh-CN" altLang="en-US" sz="1200" b="1">
                <a:latin typeface="Times New Roman" pitchFamily="18" charset="0"/>
              </a:rPr>
              <a:pPr>
                <a:defRPr/>
              </a:pPr>
              <a:t>‹#›</a:t>
            </a:fld>
            <a:endParaRPr lang="en-US" altLang="zh-CN" sz="1200" b="1" dirty="0">
              <a:latin typeface="Times New Roman" pitchFamily="18" charset="0"/>
            </a:endParaRPr>
          </a:p>
        </p:txBody>
      </p:sp>
      <p:sp>
        <p:nvSpPr>
          <p:cNvPr id="7" name="Line 3"/>
          <p:cNvSpPr>
            <a:spLocks noChangeShapeType="1"/>
          </p:cNvSpPr>
          <p:nvPr userDrawn="1"/>
        </p:nvSpPr>
        <p:spPr bwMode="auto">
          <a:xfrm>
            <a:off x="0" y="765175"/>
            <a:ext cx="9144000" cy="0"/>
          </a:xfrm>
          <a:prstGeom prst="line">
            <a:avLst/>
          </a:prstGeom>
          <a:noFill/>
          <a:ln w="19050">
            <a:solidFill>
              <a:srgbClr val="DDDDDD"/>
            </a:solidFill>
            <a:round/>
            <a:headEnd/>
            <a:tailEnd/>
          </a:ln>
        </p:spPr>
        <p:txBody>
          <a:bodyPr/>
          <a:lstStyle/>
          <a:p>
            <a:pPr>
              <a:defRPr/>
            </a:pPr>
            <a:endParaRPr lang="zh-CN" altLang="en-US"/>
          </a:p>
        </p:txBody>
      </p:sp>
      <p:sp>
        <p:nvSpPr>
          <p:cNvPr id="8" name="Line 4"/>
          <p:cNvSpPr>
            <a:spLocks noChangeShapeType="1"/>
          </p:cNvSpPr>
          <p:nvPr userDrawn="1"/>
        </p:nvSpPr>
        <p:spPr bwMode="auto">
          <a:xfrm>
            <a:off x="0" y="6308725"/>
            <a:ext cx="9144000" cy="0"/>
          </a:xfrm>
          <a:prstGeom prst="line">
            <a:avLst/>
          </a:prstGeom>
          <a:noFill/>
          <a:ln w="19050">
            <a:solidFill>
              <a:srgbClr val="DDDDDD"/>
            </a:solidFill>
            <a:round/>
            <a:headEnd/>
            <a:tailEnd/>
          </a:ln>
        </p:spPr>
        <p:txBody>
          <a:bodyPr/>
          <a:lstStyle/>
          <a:p>
            <a:pPr>
              <a:defRPr/>
            </a:pPr>
            <a:endParaRPr lang="zh-CN" altLang="en-US"/>
          </a:p>
        </p:txBody>
      </p:sp>
      <p:sp>
        <p:nvSpPr>
          <p:cNvPr id="9" name="Line 5"/>
          <p:cNvSpPr>
            <a:spLocks noChangeShapeType="1"/>
          </p:cNvSpPr>
          <p:nvPr userDrawn="1"/>
        </p:nvSpPr>
        <p:spPr bwMode="auto">
          <a:xfrm>
            <a:off x="609600" y="0"/>
            <a:ext cx="0" cy="6858000"/>
          </a:xfrm>
          <a:prstGeom prst="line">
            <a:avLst/>
          </a:prstGeom>
          <a:noFill/>
          <a:ln w="19050">
            <a:solidFill>
              <a:srgbClr val="DDDDDD"/>
            </a:solidFill>
            <a:round/>
            <a:headEnd/>
            <a:tailEnd/>
          </a:ln>
        </p:spPr>
        <p:txBody>
          <a:bodyPr/>
          <a:lstStyle/>
          <a:p>
            <a:pPr>
              <a:defRPr/>
            </a:pPr>
            <a:endParaRPr lang="zh-CN" altLang="en-US"/>
          </a:p>
        </p:txBody>
      </p:sp>
      <p:sp>
        <p:nvSpPr>
          <p:cNvPr id="10" name="Line 8"/>
          <p:cNvSpPr>
            <a:spLocks noChangeShapeType="1"/>
          </p:cNvSpPr>
          <p:nvPr userDrawn="1"/>
        </p:nvSpPr>
        <p:spPr bwMode="auto">
          <a:xfrm>
            <a:off x="8604250" y="765175"/>
            <a:ext cx="0" cy="5543550"/>
          </a:xfrm>
          <a:prstGeom prst="line">
            <a:avLst/>
          </a:prstGeom>
          <a:noFill/>
          <a:ln w="19050">
            <a:solidFill>
              <a:srgbClr val="DDDDDD"/>
            </a:solidFill>
            <a:round/>
            <a:headEnd/>
            <a:tailEnd/>
          </a:ln>
        </p:spPr>
        <p:txBody>
          <a:bodyPr/>
          <a:lstStyle/>
          <a:p>
            <a:pPr>
              <a:defRPr/>
            </a:pPr>
            <a:endParaRPr lang="zh-CN" altLang="en-US"/>
          </a:p>
        </p:txBody>
      </p:sp>
      <p:pic>
        <p:nvPicPr>
          <p:cNvPr id="11" name="Picture 9"/>
          <p:cNvPicPr>
            <a:picLocks noChangeAspect="1" noChangeArrowheads="1"/>
          </p:cNvPicPr>
          <p:nvPr userDrawn="1"/>
        </p:nvPicPr>
        <p:blipFill>
          <a:blip r:embed="rId2" cstate="print"/>
          <a:srcRect/>
          <a:stretch>
            <a:fillRect/>
          </a:stretch>
        </p:blipFill>
        <p:spPr bwMode="auto">
          <a:xfrm>
            <a:off x="611188" y="6326188"/>
            <a:ext cx="2952750" cy="558800"/>
          </a:xfrm>
          <a:prstGeom prst="rect">
            <a:avLst/>
          </a:prstGeom>
          <a:noFill/>
          <a:ln w="9525">
            <a:noFill/>
            <a:miter lim="800000"/>
            <a:headEnd/>
            <a:tailEnd/>
          </a:ln>
        </p:spPr>
      </p:pic>
      <p:sp>
        <p:nvSpPr>
          <p:cNvPr id="12" name="Rectangle 14"/>
          <p:cNvSpPr txBox="1">
            <a:spLocks noChangeArrowheads="1"/>
          </p:cNvSpPr>
          <p:nvPr userDrawn="1"/>
        </p:nvSpPr>
        <p:spPr bwMode="auto">
          <a:xfrm>
            <a:off x="611188" y="260350"/>
            <a:ext cx="4897437" cy="431800"/>
          </a:xfrm>
          <a:prstGeom prst="rect">
            <a:avLst/>
          </a:prstGeom>
          <a:noFill/>
          <a:ln w="9525">
            <a:noFill/>
            <a:miter lim="800000"/>
            <a:headEnd/>
            <a:tailEnd/>
          </a:ln>
        </p:spPr>
        <p:txBody>
          <a:bodyPr anchor="ctr"/>
          <a:lstStyle/>
          <a:p>
            <a:pPr>
              <a:defRPr/>
            </a:pPr>
            <a:endParaRPr lang="zh-CN" altLang="en-US" sz="2800" b="1" kern="0" dirty="0">
              <a:solidFill>
                <a:srgbClr val="C00000"/>
              </a:solidFill>
              <a:effectLst>
                <a:outerShdw blurRad="38100" dist="38100" dir="2700000" algn="tl">
                  <a:srgbClr val="C0C0C0"/>
                </a:outerShdw>
              </a:effectLst>
              <a:latin typeface="+mj-lt"/>
              <a:ea typeface="+mj-ea"/>
              <a:cs typeface="+mj-cs"/>
            </a:endParaRPr>
          </a:p>
        </p:txBody>
      </p:sp>
      <p:pic>
        <p:nvPicPr>
          <p:cNvPr id="13" name="Picture 12" descr="联盟logo-jpg版-小"/>
          <p:cNvPicPr>
            <a:picLocks noChangeAspect="1" noChangeArrowheads="1"/>
          </p:cNvPicPr>
          <p:nvPr userDrawn="1"/>
        </p:nvPicPr>
        <p:blipFill>
          <a:blip r:embed="rId3" cstate="print"/>
          <a:srcRect/>
          <a:stretch>
            <a:fillRect/>
          </a:stretch>
        </p:blipFill>
        <p:spPr bwMode="auto">
          <a:xfrm>
            <a:off x="7239000" y="34925"/>
            <a:ext cx="1905000" cy="657225"/>
          </a:xfrm>
          <a:prstGeom prst="rect">
            <a:avLst/>
          </a:prstGeom>
          <a:noFill/>
        </p:spPr>
      </p:pic>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spTree>
      <p:nvGrpSpPr>
        <p:cNvPr id="1" name=""/>
        <p:cNvGrpSpPr/>
        <p:nvPr/>
      </p:nvGrpSpPr>
      <p:grpSpPr>
        <a:xfrm>
          <a:off x="0" y="0"/>
          <a:ext cx="0" cy="0"/>
          <a:chOff x="0" y="0"/>
          <a:chExt cx="0" cy="0"/>
        </a:xfrm>
      </p:grpSpPr>
      <p:sp>
        <p:nvSpPr>
          <p:cNvPr id="4" name="Text Box 11"/>
          <p:cNvSpPr txBox="1">
            <a:spLocks noChangeArrowheads="1"/>
          </p:cNvSpPr>
          <p:nvPr userDrawn="1"/>
        </p:nvSpPr>
        <p:spPr bwMode="auto">
          <a:xfrm>
            <a:off x="5146675" y="6508750"/>
            <a:ext cx="2665413" cy="304800"/>
          </a:xfrm>
          <a:prstGeom prst="rect">
            <a:avLst/>
          </a:prstGeom>
          <a:noFill/>
          <a:ln w="9525">
            <a:noFill/>
            <a:miter lim="800000"/>
            <a:headEnd/>
            <a:tailEnd/>
          </a:ln>
          <a:effectLst/>
        </p:spPr>
        <p:txBody>
          <a:bodyPr>
            <a:spAutoFit/>
          </a:bodyPr>
          <a:lstStyle/>
          <a:p>
            <a:pPr algn="ctr">
              <a:spcBef>
                <a:spcPct val="50000"/>
              </a:spcBef>
              <a:defRPr/>
            </a:pPr>
            <a:r>
              <a:rPr lang="en-US" altLang="zh-CN" sz="1400" b="1" dirty="0">
                <a:latin typeface="Times New Roman" pitchFamily="18" charset="0"/>
              </a:rPr>
              <a:t>www.igrs.org</a:t>
            </a:r>
          </a:p>
        </p:txBody>
      </p:sp>
      <p:sp>
        <p:nvSpPr>
          <p:cNvPr id="5" name="Text Box 13"/>
          <p:cNvSpPr txBox="1">
            <a:spLocks noChangeArrowheads="1"/>
          </p:cNvSpPr>
          <p:nvPr userDrawn="1"/>
        </p:nvSpPr>
        <p:spPr bwMode="auto">
          <a:xfrm>
            <a:off x="8429625" y="6538913"/>
            <a:ext cx="361950" cy="274637"/>
          </a:xfrm>
          <a:prstGeom prst="rect">
            <a:avLst/>
          </a:prstGeom>
          <a:noFill/>
          <a:ln w="9525">
            <a:noFill/>
            <a:miter lim="800000"/>
            <a:headEnd/>
            <a:tailEnd/>
          </a:ln>
          <a:effectLst/>
        </p:spPr>
        <p:txBody>
          <a:bodyPr wrap="none">
            <a:spAutoFit/>
          </a:bodyPr>
          <a:lstStyle/>
          <a:p>
            <a:pPr>
              <a:defRPr/>
            </a:pPr>
            <a:fld id="{AC63E0B0-22E4-4739-BF97-8A9C926DE941}" type="slidenum">
              <a:rPr lang="zh-CN" altLang="en-US" sz="1200" b="1">
                <a:latin typeface="Times New Roman" pitchFamily="18" charset="0"/>
              </a:rPr>
              <a:pPr>
                <a:defRPr/>
              </a:pPr>
              <a:t>‹#›</a:t>
            </a:fld>
            <a:endParaRPr lang="en-US" altLang="zh-CN" sz="1200" b="1" dirty="0">
              <a:latin typeface="Times New Roman" pitchFamily="18" charset="0"/>
            </a:endParaRPr>
          </a:p>
        </p:txBody>
      </p:sp>
      <p:sp>
        <p:nvSpPr>
          <p:cNvPr id="6" name="Line 3"/>
          <p:cNvSpPr>
            <a:spLocks noChangeShapeType="1"/>
          </p:cNvSpPr>
          <p:nvPr userDrawn="1"/>
        </p:nvSpPr>
        <p:spPr bwMode="auto">
          <a:xfrm>
            <a:off x="0" y="765175"/>
            <a:ext cx="9144000" cy="0"/>
          </a:xfrm>
          <a:prstGeom prst="line">
            <a:avLst/>
          </a:prstGeom>
          <a:noFill/>
          <a:ln w="19050">
            <a:solidFill>
              <a:srgbClr val="DDDDDD"/>
            </a:solidFill>
            <a:round/>
            <a:headEnd/>
            <a:tailEnd/>
          </a:ln>
        </p:spPr>
        <p:txBody>
          <a:bodyPr/>
          <a:lstStyle/>
          <a:p>
            <a:pPr>
              <a:defRPr/>
            </a:pPr>
            <a:endParaRPr lang="zh-CN" altLang="en-US"/>
          </a:p>
        </p:txBody>
      </p:sp>
      <p:sp>
        <p:nvSpPr>
          <p:cNvPr id="7" name="Line 4"/>
          <p:cNvSpPr>
            <a:spLocks noChangeShapeType="1"/>
          </p:cNvSpPr>
          <p:nvPr userDrawn="1"/>
        </p:nvSpPr>
        <p:spPr bwMode="auto">
          <a:xfrm>
            <a:off x="0" y="6308725"/>
            <a:ext cx="9144000" cy="0"/>
          </a:xfrm>
          <a:prstGeom prst="line">
            <a:avLst/>
          </a:prstGeom>
          <a:noFill/>
          <a:ln w="19050">
            <a:solidFill>
              <a:srgbClr val="DDDDDD"/>
            </a:solidFill>
            <a:round/>
            <a:headEnd/>
            <a:tailEnd/>
          </a:ln>
        </p:spPr>
        <p:txBody>
          <a:bodyPr/>
          <a:lstStyle/>
          <a:p>
            <a:pPr>
              <a:defRPr/>
            </a:pPr>
            <a:endParaRPr lang="zh-CN" altLang="en-US"/>
          </a:p>
        </p:txBody>
      </p:sp>
      <p:sp>
        <p:nvSpPr>
          <p:cNvPr id="8" name="Line 5"/>
          <p:cNvSpPr>
            <a:spLocks noChangeShapeType="1"/>
          </p:cNvSpPr>
          <p:nvPr userDrawn="1"/>
        </p:nvSpPr>
        <p:spPr bwMode="auto">
          <a:xfrm>
            <a:off x="609600" y="0"/>
            <a:ext cx="0" cy="6858000"/>
          </a:xfrm>
          <a:prstGeom prst="line">
            <a:avLst/>
          </a:prstGeom>
          <a:noFill/>
          <a:ln w="19050">
            <a:solidFill>
              <a:srgbClr val="DDDDDD"/>
            </a:solidFill>
            <a:round/>
            <a:headEnd/>
            <a:tailEnd/>
          </a:ln>
        </p:spPr>
        <p:txBody>
          <a:bodyPr/>
          <a:lstStyle/>
          <a:p>
            <a:pPr>
              <a:defRPr/>
            </a:pPr>
            <a:endParaRPr lang="zh-CN" altLang="en-US"/>
          </a:p>
        </p:txBody>
      </p:sp>
      <p:sp>
        <p:nvSpPr>
          <p:cNvPr id="9" name="Line 8"/>
          <p:cNvSpPr>
            <a:spLocks noChangeShapeType="1"/>
          </p:cNvSpPr>
          <p:nvPr userDrawn="1"/>
        </p:nvSpPr>
        <p:spPr bwMode="auto">
          <a:xfrm>
            <a:off x="8604250" y="765175"/>
            <a:ext cx="0" cy="5543550"/>
          </a:xfrm>
          <a:prstGeom prst="line">
            <a:avLst/>
          </a:prstGeom>
          <a:noFill/>
          <a:ln w="19050">
            <a:solidFill>
              <a:srgbClr val="DDDDDD"/>
            </a:solidFill>
            <a:round/>
            <a:headEnd/>
            <a:tailEnd/>
          </a:ln>
        </p:spPr>
        <p:txBody>
          <a:bodyPr/>
          <a:lstStyle/>
          <a:p>
            <a:pPr>
              <a:defRPr/>
            </a:pPr>
            <a:endParaRPr lang="zh-CN" altLang="en-US"/>
          </a:p>
        </p:txBody>
      </p:sp>
      <p:pic>
        <p:nvPicPr>
          <p:cNvPr id="10" name="Picture 9"/>
          <p:cNvPicPr>
            <a:picLocks noChangeAspect="1" noChangeArrowheads="1"/>
          </p:cNvPicPr>
          <p:nvPr userDrawn="1"/>
        </p:nvPicPr>
        <p:blipFill>
          <a:blip r:embed="rId2" cstate="print"/>
          <a:srcRect/>
          <a:stretch>
            <a:fillRect/>
          </a:stretch>
        </p:blipFill>
        <p:spPr bwMode="auto">
          <a:xfrm>
            <a:off x="611188" y="6326188"/>
            <a:ext cx="2952750" cy="558800"/>
          </a:xfrm>
          <a:prstGeom prst="rect">
            <a:avLst/>
          </a:prstGeom>
          <a:noFill/>
          <a:ln w="9525">
            <a:noFill/>
            <a:miter lim="800000"/>
            <a:headEnd/>
            <a:tailEnd/>
          </a:ln>
        </p:spPr>
      </p:pic>
      <p:sp>
        <p:nvSpPr>
          <p:cNvPr id="11" name="Rectangle 14"/>
          <p:cNvSpPr txBox="1">
            <a:spLocks noChangeArrowheads="1"/>
          </p:cNvSpPr>
          <p:nvPr userDrawn="1"/>
        </p:nvSpPr>
        <p:spPr bwMode="auto">
          <a:xfrm>
            <a:off x="611188" y="260350"/>
            <a:ext cx="4897437" cy="431800"/>
          </a:xfrm>
          <a:prstGeom prst="rect">
            <a:avLst/>
          </a:prstGeom>
          <a:noFill/>
          <a:ln w="9525">
            <a:noFill/>
            <a:miter lim="800000"/>
            <a:headEnd/>
            <a:tailEnd/>
          </a:ln>
        </p:spPr>
        <p:txBody>
          <a:bodyPr anchor="ctr"/>
          <a:lstStyle/>
          <a:p>
            <a:pPr>
              <a:defRPr/>
            </a:pPr>
            <a:endParaRPr lang="zh-CN" altLang="en-US" sz="2800" b="1" kern="0" dirty="0">
              <a:solidFill>
                <a:srgbClr val="C00000"/>
              </a:solidFill>
              <a:effectLst>
                <a:outerShdw blurRad="38100" dist="38100" dir="2700000" algn="tl">
                  <a:srgbClr val="C0C0C0"/>
                </a:outerShdw>
              </a:effectLst>
              <a:latin typeface="+mj-lt"/>
              <a:ea typeface="+mj-ea"/>
              <a:cs typeface="+mj-cs"/>
            </a:endParaRPr>
          </a:p>
        </p:txBody>
      </p:sp>
      <p:pic>
        <p:nvPicPr>
          <p:cNvPr id="12" name="Picture 12" descr="联盟logo-jpg版-小"/>
          <p:cNvPicPr>
            <a:picLocks noChangeAspect="1" noChangeArrowheads="1"/>
          </p:cNvPicPr>
          <p:nvPr userDrawn="1"/>
        </p:nvPicPr>
        <p:blipFill>
          <a:blip r:embed="rId3" cstate="print"/>
          <a:srcRect/>
          <a:stretch>
            <a:fillRect/>
          </a:stretch>
        </p:blipFill>
        <p:spPr bwMode="auto">
          <a:xfrm>
            <a:off x="7239000" y="34925"/>
            <a:ext cx="1905000" cy="657225"/>
          </a:xfrm>
          <a:prstGeom prst="rect">
            <a:avLst/>
          </a:prstGeom>
          <a:noFill/>
        </p:spPr>
      </p:pic>
      <p:sp>
        <p:nvSpPr>
          <p:cNvPr id="2" name="标题 1"/>
          <p:cNvSpPr>
            <a:spLocks noGrp="1"/>
          </p:cNvSpPr>
          <p:nvPr>
            <p:ph type="title"/>
          </p:nvPr>
        </p:nvSpPr>
        <p:spPr>
          <a:xfrm>
            <a:off x="685800" y="620713"/>
            <a:ext cx="7772400" cy="576262"/>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1341438"/>
            <a:ext cx="7989888" cy="4754562"/>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4" name="Text Box 11"/>
          <p:cNvSpPr txBox="1">
            <a:spLocks noChangeArrowheads="1"/>
          </p:cNvSpPr>
          <p:nvPr userDrawn="1"/>
        </p:nvSpPr>
        <p:spPr bwMode="auto">
          <a:xfrm>
            <a:off x="5146675" y="6508750"/>
            <a:ext cx="2665413" cy="304800"/>
          </a:xfrm>
          <a:prstGeom prst="rect">
            <a:avLst/>
          </a:prstGeom>
          <a:noFill/>
          <a:ln w="9525">
            <a:noFill/>
            <a:miter lim="800000"/>
            <a:headEnd/>
            <a:tailEnd/>
          </a:ln>
          <a:effectLst/>
        </p:spPr>
        <p:txBody>
          <a:bodyPr>
            <a:spAutoFit/>
          </a:bodyPr>
          <a:lstStyle/>
          <a:p>
            <a:pPr algn="ctr">
              <a:spcBef>
                <a:spcPct val="50000"/>
              </a:spcBef>
              <a:defRPr/>
            </a:pPr>
            <a:r>
              <a:rPr lang="en-US" altLang="zh-CN" sz="1400" b="1" dirty="0">
                <a:latin typeface="Times New Roman" pitchFamily="18" charset="0"/>
              </a:rPr>
              <a:t>www.igrs.org</a:t>
            </a:r>
          </a:p>
        </p:txBody>
      </p:sp>
      <p:sp>
        <p:nvSpPr>
          <p:cNvPr id="5" name="Text Box 13"/>
          <p:cNvSpPr txBox="1">
            <a:spLocks noChangeArrowheads="1"/>
          </p:cNvSpPr>
          <p:nvPr userDrawn="1"/>
        </p:nvSpPr>
        <p:spPr bwMode="auto">
          <a:xfrm>
            <a:off x="8429625" y="6538913"/>
            <a:ext cx="361950" cy="274637"/>
          </a:xfrm>
          <a:prstGeom prst="rect">
            <a:avLst/>
          </a:prstGeom>
          <a:noFill/>
          <a:ln w="9525">
            <a:noFill/>
            <a:miter lim="800000"/>
            <a:headEnd/>
            <a:tailEnd/>
          </a:ln>
          <a:effectLst/>
        </p:spPr>
        <p:txBody>
          <a:bodyPr wrap="none">
            <a:spAutoFit/>
          </a:bodyPr>
          <a:lstStyle/>
          <a:p>
            <a:pPr>
              <a:defRPr/>
            </a:pPr>
            <a:fld id="{3B5E568A-70D6-4AFE-839D-F839DDA3B57F}" type="slidenum">
              <a:rPr lang="zh-CN" altLang="en-US" sz="1200" b="1">
                <a:latin typeface="Times New Roman" pitchFamily="18" charset="0"/>
              </a:rPr>
              <a:pPr>
                <a:defRPr/>
              </a:pPr>
              <a:t>‹#›</a:t>
            </a:fld>
            <a:endParaRPr lang="en-US" altLang="zh-CN" sz="1200" b="1" dirty="0">
              <a:latin typeface="Times New Roman" pitchFamily="18" charset="0"/>
            </a:endParaRPr>
          </a:p>
        </p:txBody>
      </p:sp>
      <p:sp>
        <p:nvSpPr>
          <p:cNvPr id="6" name="Line 3"/>
          <p:cNvSpPr>
            <a:spLocks noChangeShapeType="1"/>
          </p:cNvSpPr>
          <p:nvPr userDrawn="1"/>
        </p:nvSpPr>
        <p:spPr bwMode="auto">
          <a:xfrm>
            <a:off x="0" y="765175"/>
            <a:ext cx="9144000" cy="0"/>
          </a:xfrm>
          <a:prstGeom prst="line">
            <a:avLst/>
          </a:prstGeom>
          <a:noFill/>
          <a:ln w="19050">
            <a:solidFill>
              <a:srgbClr val="DDDDDD"/>
            </a:solidFill>
            <a:round/>
            <a:headEnd/>
            <a:tailEnd/>
          </a:ln>
        </p:spPr>
        <p:txBody>
          <a:bodyPr/>
          <a:lstStyle/>
          <a:p>
            <a:pPr>
              <a:defRPr/>
            </a:pPr>
            <a:endParaRPr lang="zh-CN" altLang="en-US"/>
          </a:p>
        </p:txBody>
      </p:sp>
      <p:sp>
        <p:nvSpPr>
          <p:cNvPr id="7" name="Line 4"/>
          <p:cNvSpPr>
            <a:spLocks noChangeShapeType="1"/>
          </p:cNvSpPr>
          <p:nvPr userDrawn="1"/>
        </p:nvSpPr>
        <p:spPr bwMode="auto">
          <a:xfrm>
            <a:off x="0" y="6308725"/>
            <a:ext cx="9144000" cy="0"/>
          </a:xfrm>
          <a:prstGeom prst="line">
            <a:avLst/>
          </a:prstGeom>
          <a:noFill/>
          <a:ln w="19050">
            <a:solidFill>
              <a:srgbClr val="DDDDDD"/>
            </a:solidFill>
            <a:round/>
            <a:headEnd/>
            <a:tailEnd/>
          </a:ln>
        </p:spPr>
        <p:txBody>
          <a:bodyPr/>
          <a:lstStyle/>
          <a:p>
            <a:pPr>
              <a:defRPr/>
            </a:pPr>
            <a:endParaRPr lang="zh-CN" altLang="en-US"/>
          </a:p>
        </p:txBody>
      </p:sp>
      <p:sp>
        <p:nvSpPr>
          <p:cNvPr id="8" name="Line 5"/>
          <p:cNvSpPr>
            <a:spLocks noChangeShapeType="1"/>
          </p:cNvSpPr>
          <p:nvPr userDrawn="1"/>
        </p:nvSpPr>
        <p:spPr bwMode="auto">
          <a:xfrm>
            <a:off x="609600" y="0"/>
            <a:ext cx="0" cy="6858000"/>
          </a:xfrm>
          <a:prstGeom prst="line">
            <a:avLst/>
          </a:prstGeom>
          <a:noFill/>
          <a:ln w="19050">
            <a:solidFill>
              <a:srgbClr val="DDDDDD"/>
            </a:solidFill>
            <a:round/>
            <a:headEnd/>
            <a:tailEnd/>
          </a:ln>
        </p:spPr>
        <p:txBody>
          <a:bodyPr/>
          <a:lstStyle/>
          <a:p>
            <a:pPr>
              <a:defRPr/>
            </a:pPr>
            <a:endParaRPr lang="zh-CN" altLang="en-US"/>
          </a:p>
        </p:txBody>
      </p:sp>
      <p:sp>
        <p:nvSpPr>
          <p:cNvPr id="9" name="Line 8"/>
          <p:cNvSpPr>
            <a:spLocks noChangeShapeType="1"/>
          </p:cNvSpPr>
          <p:nvPr userDrawn="1"/>
        </p:nvSpPr>
        <p:spPr bwMode="auto">
          <a:xfrm>
            <a:off x="8604250" y="765175"/>
            <a:ext cx="0" cy="5543550"/>
          </a:xfrm>
          <a:prstGeom prst="line">
            <a:avLst/>
          </a:prstGeom>
          <a:noFill/>
          <a:ln w="19050">
            <a:solidFill>
              <a:srgbClr val="DDDDDD"/>
            </a:solidFill>
            <a:round/>
            <a:headEnd/>
            <a:tailEnd/>
          </a:ln>
        </p:spPr>
        <p:txBody>
          <a:bodyPr/>
          <a:lstStyle/>
          <a:p>
            <a:pPr>
              <a:defRPr/>
            </a:pPr>
            <a:endParaRPr lang="zh-CN" altLang="en-US"/>
          </a:p>
        </p:txBody>
      </p:sp>
      <p:pic>
        <p:nvPicPr>
          <p:cNvPr id="10" name="Picture 9"/>
          <p:cNvPicPr>
            <a:picLocks noChangeAspect="1" noChangeArrowheads="1"/>
          </p:cNvPicPr>
          <p:nvPr userDrawn="1"/>
        </p:nvPicPr>
        <p:blipFill>
          <a:blip r:embed="rId2" cstate="print"/>
          <a:srcRect/>
          <a:stretch>
            <a:fillRect/>
          </a:stretch>
        </p:blipFill>
        <p:spPr bwMode="auto">
          <a:xfrm>
            <a:off x="611188" y="6326188"/>
            <a:ext cx="2952750" cy="558800"/>
          </a:xfrm>
          <a:prstGeom prst="rect">
            <a:avLst/>
          </a:prstGeom>
          <a:noFill/>
          <a:ln w="9525">
            <a:noFill/>
            <a:miter lim="800000"/>
            <a:headEnd/>
            <a:tailEnd/>
          </a:ln>
        </p:spPr>
      </p:pic>
      <p:sp>
        <p:nvSpPr>
          <p:cNvPr id="11" name="Rectangle 14"/>
          <p:cNvSpPr txBox="1">
            <a:spLocks noChangeArrowheads="1"/>
          </p:cNvSpPr>
          <p:nvPr userDrawn="1"/>
        </p:nvSpPr>
        <p:spPr bwMode="auto">
          <a:xfrm>
            <a:off x="611188" y="260350"/>
            <a:ext cx="4897437" cy="431800"/>
          </a:xfrm>
          <a:prstGeom prst="rect">
            <a:avLst/>
          </a:prstGeom>
          <a:noFill/>
          <a:ln w="9525">
            <a:noFill/>
            <a:miter lim="800000"/>
            <a:headEnd/>
            <a:tailEnd/>
          </a:ln>
        </p:spPr>
        <p:txBody>
          <a:bodyPr anchor="ctr"/>
          <a:lstStyle/>
          <a:p>
            <a:pPr>
              <a:defRPr/>
            </a:pPr>
            <a:endParaRPr lang="zh-CN" altLang="en-US" sz="2800" b="1" kern="0" dirty="0">
              <a:solidFill>
                <a:srgbClr val="C00000"/>
              </a:solidFill>
              <a:effectLst>
                <a:outerShdw blurRad="38100" dist="38100" dir="2700000" algn="tl">
                  <a:srgbClr val="C0C0C0"/>
                </a:outerShdw>
              </a:effectLst>
              <a:latin typeface="+mj-lt"/>
              <a:ea typeface="+mj-ea"/>
              <a:cs typeface="+mj-cs"/>
            </a:endParaRPr>
          </a:p>
        </p:txBody>
      </p:sp>
      <p:pic>
        <p:nvPicPr>
          <p:cNvPr id="12" name="Picture 12" descr="联盟logo-jpg版-小"/>
          <p:cNvPicPr>
            <a:picLocks noChangeAspect="1" noChangeArrowheads="1"/>
          </p:cNvPicPr>
          <p:nvPr userDrawn="1"/>
        </p:nvPicPr>
        <p:blipFill>
          <a:blip r:embed="rId3" cstate="print"/>
          <a:srcRect/>
          <a:stretch>
            <a:fillRect/>
          </a:stretch>
        </p:blipFill>
        <p:spPr bwMode="auto">
          <a:xfrm>
            <a:off x="7239000" y="34925"/>
            <a:ext cx="1905000" cy="657225"/>
          </a:xfrm>
          <a:prstGeom prst="rect">
            <a:avLst/>
          </a:prstGeom>
          <a:noFill/>
        </p:spPr>
      </p:pic>
      <p:sp>
        <p:nvSpPr>
          <p:cNvPr id="2" name="竖排标题 1"/>
          <p:cNvSpPr>
            <a:spLocks noGrp="1"/>
          </p:cNvSpPr>
          <p:nvPr>
            <p:ph type="title" orient="vert"/>
          </p:nvPr>
        </p:nvSpPr>
        <p:spPr>
          <a:xfrm>
            <a:off x="6678613" y="620713"/>
            <a:ext cx="1997075" cy="5475287"/>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20713"/>
            <a:ext cx="5840413" cy="5475287"/>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4" name="Text Box 11"/>
          <p:cNvSpPr txBox="1">
            <a:spLocks noChangeArrowheads="1"/>
          </p:cNvSpPr>
          <p:nvPr userDrawn="1"/>
        </p:nvSpPr>
        <p:spPr bwMode="auto">
          <a:xfrm>
            <a:off x="5146675" y="6508750"/>
            <a:ext cx="2665413" cy="304800"/>
          </a:xfrm>
          <a:prstGeom prst="rect">
            <a:avLst/>
          </a:prstGeom>
          <a:noFill/>
          <a:ln w="9525">
            <a:noFill/>
            <a:miter lim="800000"/>
            <a:headEnd/>
            <a:tailEnd/>
          </a:ln>
          <a:effectLst/>
        </p:spPr>
        <p:txBody>
          <a:bodyPr>
            <a:spAutoFit/>
          </a:bodyPr>
          <a:lstStyle/>
          <a:p>
            <a:pPr algn="ctr">
              <a:spcBef>
                <a:spcPct val="50000"/>
              </a:spcBef>
              <a:defRPr/>
            </a:pPr>
            <a:r>
              <a:rPr lang="en-US" altLang="zh-CN" sz="1400" b="1" dirty="0">
                <a:latin typeface="Times New Roman" pitchFamily="18" charset="0"/>
              </a:rPr>
              <a:t>www.igrs.org</a:t>
            </a:r>
          </a:p>
        </p:txBody>
      </p:sp>
      <p:sp>
        <p:nvSpPr>
          <p:cNvPr id="5" name="Text Box 13"/>
          <p:cNvSpPr txBox="1">
            <a:spLocks noChangeArrowheads="1"/>
          </p:cNvSpPr>
          <p:nvPr userDrawn="1"/>
        </p:nvSpPr>
        <p:spPr bwMode="auto">
          <a:xfrm>
            <a:off x="8429625" y="6538913"/>
            <a:ext cx="361950" cy="274637"/>
          </a:xfrm>
          <a:prstGeom prst="rect">
            <a:avLst/>
          </a:prstGeom>
          <a:noFill/>
          <a:ln w="9525">
            <a:noFill/>
            <a:miter lim="800000"/>
            <a:headEnd/>
            <a:tailEnd/>
          </a:ln>
          <a:effectLst/>
        </p:spPr>
        <p:txBody>
          <a:bodyPr wrap="none">
            <a:spAutoFit/>
          </a:bodyPr>
          <a:lstStyle/>
          <a:p>
            <a:pPr>
              <a:defRPr/>
            </a:pPr>
            <a:fld id="{B8BB544E-DDBC-4E22-B22C-42954DD6B7DA}" type="slidenum">
              <a:rPr lang="zh-CN" altLang="en-US" sz="1200" b="1">
                <a:latin typeface="Times New Roman" pitchFamily="18" charset="0"/>
              </a:rPr>
              <a:pPr>
                <a:defRPr/>
              </a:pPr>
              <a:t>‹#›</a:t>
            </a:fld>
            <a:endParaRPr lang="en-US" altLang="zh-CN" sz="1200" b="1" dirty="0">
              <a:latin typeface="Times New Roman" pitchFamily="18" charset="0"/>
            </a:endParaRPr>
          </a:p>
        </p:txBody>
      </p:sp>
      <p:sp>
        <p:nvSpPr>
          <p:cNvPr id="6" name="Line 3"/>
          <p:cNvSpPr>
            <a:spLocks noChangeShapeType="1"/>
          </p:cNvSpPr>
          <p:nvPr userDrawn="1"/>
        </p:nvSpPr>
        <p:spPr bwMode="auto">
          <a:xfrm>
            <a:off x="0" y="765175"/>
            <a:ext cx="9144000" cy="0"/>
          </a:xfrm>
          <a:prstGeom prst="line">
            <a:avLst/>
          </a:prstGeom>
          <a:noFill/>
          <a:ln w="19050">
            <a:solidFill>
              <a:srgbClr val="DDDDDD"/>
            </a:solidFill>
            <a:round/>
            <a:headEnd/>
            <a:tailEnd/>
          </a:ln>
        </p:spPr>
        <p:txBody>
          <a:bodyPr/>
          <a:lstStyle/>
          <a:p>
            <a:pPr>
              <a:defRPr/>
            </a:pPr>
            <a:endParaRPr lang="zh-CN" altLang="en-US"/>
          </a:p>
        </p:txBody>
      </p:sp>
      <p:sp>
        <p:nvSpPr>
          <p:cNvPr id="7" name="Line 4"/>
          <p:cNvSpPr>
            <a:spLocks noChangeShapeType="1"/>
          </p:cNvSpPr>
          <p:nvPr userDrawn="1"/>
        </p:nvSpPr>
        <p:spPr bwMode="auto">
          <a:xfrm>
            <a:off x="0" y="6308725"/>
            <a:ext cx="9144000" cy="0"/>
          </a:xfrm>
          <a:prstGeom prst="line">
            <a:avLst/>
          </a:prstGeom>
          <a:noFill/>
          <a:ln w="19050">
            <a:solidFill>
              <a:srgbClr val="DDDDDD"/>
            </a:solidFill>
            <a:round/>
            <a:headEnd/>
            <a:tailEnd/>
          </a:ln>
        </p:spPr>
        <p:txBody>
          <a:bodyPr/>
          <a:lstStyle/>
          <a:p>
            <a:pPr>
              <a:defRPr/>
            </a:pPr>
            <a:endParaRPr lang="zh-CN" altLang="en-US"/>
          </a:p>
        </p:txBody>
      </p:sp>
      <p:sp>
        <p:nvSpPr>
          <p:cNvPr id="8" name="Line 5"/>
          <p:cNvSpPr>
            <a:spLocks noChangeShapeType="1"/>
          </p:cNvSpPr>
          <p:nvPr userDrawn="1"/>
        </p:nvSpPr>
        <p:spPr bwMode="auto">
          <a:xfrm>
            <a:off x="609600" y="0"/>
            <a:ext cx="0" cy="6858000"/>
          </a:xfrm>
          <a:prstGeom prst="line">
            <a:avLst/>
          </a:prstGeom>
          <a:noFill/>
          <a:ln w="19050">
            <a:solidFill>
              <a:srgbClr val="DDDDDD"/>
            </a:solidFill>
            <a:round/>
            <a:headEnd/>
            <a:tailEnd/>
          </a:ln>
        </p:spPr>
        <p:txBody>
          <a:bodyPr/>
          <a:lstStyle/>
          <a:p>
            <a:pPr>
              <a:defRPr/>
            </a:pPr>
            <a:endParaRPr lang="zh-CN" altLang="en-US"/>
          </a:p>
        </p:txBody>
      </p:sp>
      <p:sp>
        <p:nvSpPr>
          <p:cNvPr id="9" name="Line 8"/>
          <p:cNvSpPr>
            <a:spLocks noChangeShapeType="1"/>
          </p:cNvSpPr>
          <p:nvPr userDrawn="1"/>
        </p:nvSpPr>
        <p:spPr bwMode="auto">
          <a:xfrm>
            <a:off x="8604250" y="765175"/>
            <a:ext cx="0" cy="5543550"/>
          </a:xfrm>
          <a:prstGeom prst="line">
            <a:avLst/>
          </a:prstGeom>
          <a:noFill/>
          <a:ln w="19050">
            <a:solidFill>
              <a:srgbClr val="DDDDDD"/>
            </a:solidFill>
            <a:round/>
            <a:headEnd/>
            <a:tailEnd/>
          </a:ln>
        </p:spPr>
        <p:txBody>
          <a:bodyPr/>
          <a:lstStyle/>
          <a:p>
            <a:pPr>
              <a:defRPr/>
            </a:pPr>
            <a:endParaRPr lang="zh-CN" altLang="en-US"/>
          </a:p>
        </p:txBody>
      </p:sp>
      <p:pic>
        <p:nvPicPr>
          <p:cNvPr id="10" name="Picture 9"/>
          <p:cNvPicPr>
            <a:picLocks noChangeAspect="1" noChangeArrowheads="1"/>
          </p:cNvPicPr>
          <p:nvPr userDrawn="1"/>
        </p:nvPicPr>
        <p:blipFill>
          <a:blip r:embed="rId2" cstate="print"/>
          <a:srcRect/>
          <a:stretch>
            <a:fillRect/>
          </a:stretch>
        </p:blipFill>
        <p:spPr bwMode="auto">
          <a:xfrm>
            <a:off x="611188" y="6326188"/>
            <a:ext cx="2952750" cy="558800"/>
          </a:xfrm>
          <a:prstGeom prst="rect">
            <a:avLst/>
          </a:prstGeom>
          <a:noFill/>
          <a:ln w="9525">
            <a:noFill/>
            <a:miter lim="800000"/>
            <a:headEnd/>
            <a:tailEnd/>
          </a:ln>
        </p:spPr>
      </p:pic>
      <p:sp>
        <p:nvSpPr>
          <p:cNvPr id="11" name="Rectangle 14"/>
          <p:cNvSpPr txBox="1">
            <a:spLocks noChangeArrowheads="1"/>
          </p:cNvSpPr>
          <p:nvPr userDrawn="1"/>
        </p:nvSpPr>
        <p:spPr bwMode="auto">
          <a:xfrm>
            <a:off x="611188" y="260350"/>
            <a:ext cx="4897437" cy="431800"/>
          </a:xfrm>
          <a:prstGeom prst="rect">
            <a:avLst/>
          </a:prstGeom>
          <a:noFill/>
          <a:ln w="9525">
            <a:noFill/>
            <a:miter lim="800000"/>
            <a:headEnd/>
            <a:tailEnd/>
          </a:ln>
        </p:spPr>
        <p:txBody>
          <a:bodyPr anchor="ctr"/>
          <a:lstStyle/>
          <a:p>
            <a:pPr>
              <a:defRPr/>
            </a:pPr>
            <a:endParaRPr lang="zh-CN" altLang="en-US" sz="2800" b="1" kern="0" dirty="0">
              <a:solidFill>
                <a:srgbClr val="C00000"/>
              </a:solidFill>
              <a:effectLst>
                <a:outerShdw blurRad="38100" dist="38100" dir="2700000" algn="tl">
                  <a:srgbClr val="C0C0C0"/>
                </a:outerShdw>
              </a:effectLst>
              <a:latin typeface="+mj-lt"/>
              <a:ea typeface="+mj-ea"/>
              <a:cs typeface="+mj-cs"/>
            </a:endParaRPr>
          </a:p>
        </p:txBody>
      </p:sp>
      <p:pic>
        <p:nvPicPr>
          <p:cNvPr id="12" name="Picture 12" descr="联盟logo-jpg版-小"/>
          <p:cNvPicPr>
            <a:picLocks noChangeAspect="1" noChangeArrowheads="1"/>
          </p:cNvPicPr>
          <p:nvPr userDrawn="1"/>
        </p:nvPicPr>
        <p:blipFill>
          <a:blip r:embed="rId3" cstate="print"/>
          <a:srcRect/>
          <a:stretch>
            <a:fillRect/>
          </a:stretch>
        </p:blipFill>
        <p:spPr bwMode="auto">
          <a:xfrm>
            <a:off x="7239000" y="34925"/>
            <a:ext cx="1905000" cy="657225"/>
          </a:xfrm>
          <a:prstGeom prst="rect">
            <a:avLst/>
          </a:prstGeom>
          <a:noFill/>
        </p:spPr>
      </p:pic>
      <p:sp>
        <p:nvSpPr>
          <p:cNvPr id="2" name="标题 1"/>
          <p:cNvSpPr>
            <a:spLocks noGrp="1"/>
          </p:cNvSpPr>
          <p:nvPr>
            <p:ph type="title"/>
          </p:nvPr>
        </p:nvSpPr>
        <p:spPr>
          <a:xfrm>
            <a:off x="685800" y="620713"/>
            <a:ext cx="7772400" cy="576262"/>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685800" y="1341438"/>
            <a:ext cx="7989888" cy="4754562"/>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4" name="Text Box 11"/>
          <p:cNvSpPr txBox="1">
            <a:spLocks noChangeArrowheads="1"/>
          </p:cNvSpPr>
          <p:nvPr userDrawn="1"/>
        </p:nvSpPr>
        <p:spPr bwMode="auto">
          <a:xfrm>
            <a:off x="5146675" y="6508750"/>
            <a:ext cx="2665413" cy="304800"/>
          </a:xfrm>
          <a:prstGeom prst="rect">
            <a:avLst/>
          </a:prstGeom>
          <a:noFill/>
          <a:ln w="9525">
            <a:noFill/>
            <a:miter lim="800000"/>
            <a:headEnd/>
            <a:tailEnd/>
          </a:ln>
          <a:effectLst/>
        </p:spPr>
        <p:txBody>
          <a:bodyPr>
            <a:spAutoFit/>
          </a:bodyPr>
          <a:lstStyle/>
          <a:p>
            <a:pPr algn="ctr">
              <a:spcBef>
                <a:spcPct val="50000"/>
              </a:spcBef>
              <a:defRPr/>
            </a:pPr>
            <a:r>
              <a:rPr lang="en-US" altLang="zh-CN" sz="1400" b="1" dirty="0">
                <a:latin typeface="Times New Roman" pitchFamily="18" charset="0"/>
              </a:rPr>
              <a:t>www.igrs.org</a:t>
            </a:r>
          </a:p>
        </p:txBody>
      </p:sp>
      <p:sp>
        <p:nvSpPr>
          <p:cNvPr id="5" name="Text Box 13"/>
          <p:cNvSpPr txBox="1">
            <a:spLocks noChangeArrowheads="1"/>
          </p:cNvSpPr>
          <p:nvPr userDrawn="1"/>
        </p:nvSpPr>
        <p:spPr bwMode="auto">
          <a:xfrm>
            <a:off x="8429625" y="6538913"/>
            <a:ext cx="361950" cy="274637"/>
          </a:xfrm>
          <a:prstGeom prst="rect">
            <a:avLst/>
          </a:prstGeom>
          <a:noFill/>
          <a:ln w="9525">
            <a:noFill/>
            <a:miter lim="800000"/>
            <a:headEnd/>
            <a:tailEnd/>
          </a:ln>
          <a:effectLst/>
        </p:spPr>
        <p:txBody>
          <a:bodyPr wrap="none">
            <a:spAutoFit/>
          </a:bodyPr>
          <a:lstStyle/>
          <a:p>
            <a:pPr>
              <a:defRPr/>
            </a:pPr>
            <a:fld id="{49FB69ED-8FD8-459D-A091-5B62B2FE7A6F}" type="slidenum">
              <a:rPr lang="zh-CN" altLang="en-US" sz="1200" b="1">
                <a:latin typeface="Times New Roman" pitchFamily="18" charset="0"/>
              </a:rPr>
              <a:pPr>
                <a:defRPr/>
              </a:pPr>
              <a:t>‹#›</a:t>
            </a:fld>
            <a:endParaRPr lang="en-US" altLang="zh-CN" sz="1200" b="1" dirty="0">
              <a:latin typeface="Times New Roman" pitchFamily="18" charset="0"/>
            </a:endParaRPr>
          </a:p>
        </p:txBody>
      </p:sp>
      <p:sp>
        <p:nvSpPr>
          <p:cNvPr id="6" name="Line 3"/>
          <p:cNvSpPr>
            <a:spLocks noChangeShapeType="1"/>
          </p:cNvSpPr>
          <p:nvPr userDrawn="1"/>
        </p:nvSpPr>
        <p:spPr bwMode="auto">
          <a:xfrm>
            <a:off x="0" y="765175"/>
            <a:ext cx="9144000" cy="0"/>
          </a:xfrm>
          <a:prstGeom prst="line">
            <a:avLst/>
          </a:prstGeom>
          <a:noFill/>
          <a:ln w="19050">
            <a:solidFill>
              <a:srgbClr val="DDDDDD"/>
            </a:solidFill>
            <a:round/>
            <a:headEnd/>
            <a:tailEnd/>
          </a:ln>
        </p:spPr>
        <p:txBody>
          <a:bodyPr/>
          <a:lstStyle/>
          <a:p>
            <a:pPr>
              <a:defRPr/>
            </a:pPr>
            <a:endParaRPr lang="zh-CN" altLang="en-US"/>
          </a:p>
        </p:txBody>
      </p:sp>
      <p:sp>
        <p:nvSpPr>
          <p:cNvPr id="7" name="Line 4"/>
          <p:cNvSpPr>
            <a:spLocks noChangeShapeType="1"/>
          </p:cNvSpPr>
          <p:nvPr userDrawn="1"/>
        </p:nvSpPr>
        <p:spPr bwMode="auto">
          <a:xfrm>
            <a:off x="0" y="6308725"/>
            <a:ext cx="9144000" cy="0"/>
          </a:xfrm>
          <a:prstGeom prst="line">
            <a:avLst/>
          </a:prstGeom>
          <a:noFill/>
          <a:ln w="19050">
            <a:solidFill>
              <a:srgbClr val="DDDDDD"/>
            </a:solidFill>
            <a:round/>
            <a:headEnd/>
            <a:tailEnd/>
          </a:ln>
        </p:spPr>
        <p:txBody>
          <a:bodyPr/>
          <a:lstStyle/>
          <a:p>
            <a:pPr>
              <a:defRPr/>
            </a:pPr>
            <a:endParaRPr lang="zh-CN" altLang="en-US"/>
          </a:p>
        </p:txBody>
      </p:sp>
      <p:sp>
        <p:nvSpPr>
          <p:cNvPr id="8" name="Line 5"/>
          <p:cNvSpPr>
            <a:spLocks noChangeShapeType="1"/>
          </p:cNvSpPr>
          <p:nvPr userDrawn="1"/>
        </p:nvSpPr>
        <p:spPr bwMode="auto">
          <a:xfrm>
            <a:off x="609600" y="0"/>
            <a:ext cx="0" cy="6858000"/>
          </a:xfrm>
          <a:prstGeom prst="line">
            <a:avLst/>
          </a:prstGeom>
          <a:noFill/>
          <a:ln w="19050">
            <a:solidFill>
              <a:srgbClr val="DDDDDD"/>
            </a:solidFill>
            <a:round/>
            <a:headEnd/>
            <a:tailEnd/>
          </a:ln>
        </p:spPr>
        <p:txBody>
          <a:bodyPr/>
          <a:lstStyle/>
          <a:p>
            <a:pPr>
              <a:defRPr/>
            </a:pPr>
            <a:endParaRPr lang="zh-CN" altLang="en-US"/>
          </a:p>
        </p:txBody>
      </p:sp>
      <p:sp>
        <p:nvSpPr>
          <p:cNvPr id="9" name="Line 8"/>
          <p:cNvSpPr>
            <a:spLocks noChangeShapeType="1"/>
          </p:cNvSpPr>
          <p:nvPr userDrawn="1"/>
        </p:nvSpPr>
        <p:spPr bwMode="auto">
          <a:xfrm>
            <a:off x="8604250" y="765175"/>
            <a:ext cx="0" cy="5543550"/>
          </a:xfrm>
          <a:prstGeom prst="line">
            <a:avLst/>
          </a:prstGeom>
          <a:noFill/>
          <a:ln w="19050">
            <a:solidFill>
              <a:srgbClr val="DDDDDD"/>
            </a:solidFill>
            <a:round/>
            <a:headEnd/>
            <a:tailEnd/>
          </a:ln>
        </p:spPr>
        <p:txBody>
          <a:bodyPr/>
          <a:lstStyle/>
          <a:p>
            <a:pPr>
              <a:defRPr/>
            </a:pPr>
            <a:endParaRPr lang="zh-CN" altLang="en-US"/>
          </a:p>
        </p:txBody>
      </p:sp>
      <p:pic>
        <p:nvPicPr>
          <p:cNvPr id="10" name="Picture 9"/>
          <p:cNvPicPr>
            <a:picLocks noChangeAspect="1" noChangeArrowheads="1"/>
          </p:cNvPicPr>
          <p:nvPr userDrawn="1"/>
        </p:nvPicPr>
        <p:blipFill>
          <a:blip r:embed="rId2" cstate="print"/>
          <a:srcRect/>
          <a:stretch>
            <a:fillRect/>
          </a:stretch>
        </p:blipFill>
        <p:spPr bwMode="auto">
          <a:xfrm>
            <a:off x="611188" y="6326188"/>
            <a:ext cx="2952750" cy="558800"/>
          </a:xfrm>
          <a:prstGeom prst="rect">
            <a:avLst/>
          </a:prstGeom>
          <a:noFill/>
          <a:ln w="9525">
            <a:noFill/>
            <a:miter lim="800000"/>
            <a:headEnd/>
            <a:tailEnd/>
          </a:ln>
        </p:spPr>
      </p:pic>
      <p:sp>
        <p:nvSpPr>
          <p:cNvPr id="11" name="Rectangle 14"/>
          <p:cNvSpPr txBox="1">
            <a:spLocks noChangeArrowheads="1"/>
          </p:cNvSpPr>
          <p:nvPr userDrawn="1"/>
        </p:nvSpPr>
        <p:spPr bwMode="auto">
          <a:xfrm>
            <a:off x="611188" y="260350"/>
            <a:ext cx="4897437" cy="431800"/>
          </a:xfrm>
          <a:prstGeom prst="rect">
            <a:avLst/>
          </a:prstGeom>
          <a:noFill/>
          <a:ln w="9525">
            <a:noFill/>
            <a:miter lim="800000"/>
            <a:headEnd/>
            <a:tailEnd/>
          </a:ln>
        </p:spPr>
        <p:txBody>
          <a:bodyPr anchor="ctr"/>
          <a:lstStyle/>
          <a:p>
            <a:pPr>
              <a:defRPr/>
            </a:pPr>
            <a:endParaRPr lang="zh-CN" altLang="en-US" sz="2800" b="1" kern="0" dirty="0">
              <a:solidFill>
                <a:srgbClr val="C00000"/>
              </a:solidFill>
              <a:effectLst>
                <a:outerShdw blurRad="38100" dist="38100" dir="2700000" algn="tl">
                  <a:srgbClr val="C0C0C0"/>
                </a:outerShdw>
              </a:effectLst>
              <a:latin typeface="+mj-lt"/>
              <a:ea typeface="+mj-ea"/>
              <a:cs typeface="+mj-cs"/>
            </a:endParaRPr>
          </a:p>
        </p:txBody>
      </p:sp>
      <p:pic>
        <p:nvPicPr>
          <p:cNvPr id="12" name="Picture 12" descr="联盟logo-jpg版-小"/>
          <p:cNvPicPr>
            <a:picLocks noChangeAspect="1" noChangeArrowheads="1"/>
          </p:cNvPicPr>
          <p:nvPr userDrawn="1"/>
        </p:nvPicPr>
        <p:blipFill>
          <a:blip r:embed="rId3" cstate="print"/>
          <a:srcRect/>
          <a:stretch>
            <a:fillRect/>
          </a:stretch>
        </p:blipFill>
        <p:spPr bwMode="auto">
          <a:xfrm>
            <a:off x="7239000" y="34925"/>
            <a:ext cx="1905000" cy="657225"/>
          </a:xfrm>
          <a:prstGeom prst="rect">
            <a:avLst/>
          </a:prstGeom>
          <a:noFill/>
        </p:spPr>
      </p:pic>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pic>
        <p:nvPicPr>
          <p:cNvPr id="3" name="Picture 1" descr="D:\df\闪联\常用图片\闪联logo\闪联LOGO201007\闪联信息产业协会jpg版.jpg"/>
          <p:cNvPicPr>
            <a:picLocks noChangeAspect="1" noChangeArrowheads="1"/>
          </p:cNvPicPr>
          <p:nvPr userDrawn="1"/>
        </p:nvPicPr>
        <p:blipFill>
          <a:blip r:embed="rId2" cstate="print"/>
          <a:srcRect/>
          <a:stretch>
            <a:fillRect/>
          </a:stretch>
        </p:blipFill>
        <p:spPr bwMode="auto">
          <a:xfrm>
            <a:off x="7286625" y="0"/>
            <a:ext cx="1766888" cy="568325"/>
          </a:xfrm>
          <a:prstGeom prst="rect">
            <a:avLst/>
          </a:prstGeom>
          <a:noFill/>
          <a:ln w="9525">
            <a:noFill/>
            <a:miter lim="800000"/>
            <a:headEnd/>
            <a:tailEnd/>
          </a:ln>
        </p:spPr>
      </p:pic>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pic>
        <p:nvPicPr>
          <p:cNvPr id="5" name="Picture 1" descr="D:\df\闪联\常用图片\闪联logo\闪联LOGO201007\闪联信息产业协会jpg版.jpg"/>
          <p:cNvPicPr>
            <a:picLocks noChangeAspect="1" noChangeArrowheads="1"/>
          </p:cNvPicPr>
          <p:nvPr userDrawn="1"/>
        </p:nvPicPr>
        <p:blipFill>
          <a:blip r:embed="rId2" cstate="print"/>
          <a:srcRect/>
          <a:stretch>
            <a:fillRect/>
          </a:stretch>
        </p:blipFill>
        <p:spPr bwMode="auto">
          <a:xfrm>
            <a:off x="7286625" y="0"/>
            <a:ext cx="1766888" cy="568325"/>
          </a:xfrm>
          <a:prstGeom prst="rect">
            <a:avLst/>
          </a:prstGeom>
          <a:noFill/>
          <a:ln w="9525">
            <a:noFill/>
            <a:miter lim="800000"/>
            <a:headEnd/>
            <a:tailEnd/>
          </a:ln>
        </p:spPr>
      </p:pic>
      <p:sp>
        <p:nvSpPr>
          <p:cNvPr id="2" name="标题 1"/>
          <p:cNvSpPr>
            <a:spLocks noGrp="1"/>
          </p:cNvSpPr>
          <p:nvPr>
            <p:ph type="title"/>
          </p:nvPr>
        </p:nvSpPr>
        <p:spPr>
          <a:xfrm>
            <a:off x="685800" y="620713"/>
            <a:ext cx="7772400" cy="576262"/>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341438"/>
            <a:ext cx="3917950" cy="475456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756150" y="1341438"/>
            <a:ext cx="3919538" cy="475456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pic>
        <p:nvPicPr>
          <p:cNvPr id="7" name="Picture 1" descr="D:\df\闪联\常用图片\闪联logo\闪联LOGO201007\闪联信息产业协会jpg版.jpg"/>
          <p:cNvPicPr>
            <a:picLocks noChangeAspect="1" noChangeArrowheads="1"/>
          </p:cNvPicPr>
          <p:nvPr userDrawn="1"/>
        </p:nvPicPr>
        <p:blipFill>
          <a:blip r:embed="rId2" cstate="print"/>
          <a:srcRect/>
          <a:stretch>
            <a:fillRect/>
          </a:stretch>
        </p:blipFill>
        <p:spPr bwMode="auto">
          <a:xfrm>
            <a:off x="7286625" y="0"/>
            <a:ext cx="1766888" cy="568325"/>
          </a:xfrm>
          <a:prstGeom prst="rect">
            <a:avLst/>
          </a:prstGeom>
          <a:noFill/>
          <a:ln w="9525">
            <a:noFill/>
            <a:miter lim="800000"/>
            <a:headEnd/>
            <a:tailEnd/>
          </a:ln>
        </p:spPr>
      </p:pic>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3" name="Text Box 11"/>
          <p:cNvSpPr txBox="1">
            <a:spLocks noChangeArrowheads="1"/>
          </p:cNvSpPr>
          <p:nvPr userDrawn="1"/>
        </p:nvSpPr>
        <p:spPr bwMode="auto">
          <a:xfrm>
            <a:off x="5146675" y="6508750"/>
            <a:ext cx="2665413" cy="304800"/>
          </a:xfrm>
          <a:prstGeom prst="rect">
            <a:avLst/>
          </a:prstGeom>
          <a:noFill/>
          <a:ln w="9525">
            <a:noFill/>
            <a:miter lim="800000"/>
            <a:headEnd/>
            <a:tailEnd/>
          </a:ln>
          <a:effectLst/>
        </p:spPr>
        <p:txBody>
          <a:bodyPr>
            <a:spAutoFit/>
          </a:bodyPr>
          <a:lstStyle/>
          <a:p>
            <a:pPr algn="ctr">
              <a:spcBef>
                <a:spcPct val="50000"/>
              </a:spcBef>
              <a:defRPr/>
            </a:pPr>
            <a:r>
              <a:rPr lang="en-US" altLang="zh-CN" sz="1400" b="1" dirty="0">
                <a:latin typeface="Times New Roman" pitchFamily="18" charset="0"/>
              </a:rPr>
              <a:t>www.igrs.org</a:t>
            </a:r>
          </a:p>
        </p:txBody>
      </p:sp>
      <p:sp>
        <p:nvSpPr>
          <p:cNvPr id="4" name="Text Box 13"/>
          <p:cNvSpPr txBox="1">
            <a:spLocks noChangeArrowheads="1"/>
          </p:cNvSpPr>
          <p:nvPr userDrawn="1"/>
        </p:nvSpPr>
        <p:spPr bwMode="auto">
          <a:xfrm>
            <a:off x="8429625" y="6538913"/>
            <a:ext cx="361950" cy="274637"/>
          </a:xfrm>
          <a:prstGeom prst="rect">
            <a:avLst/>
          </a:prstGeom>
          <a:noFill/>
          <a:ln w="9525">
            <a:noFill/>
            <a:miter lim="800000"/>
            <a:headEnd/>
            <a:tailEnd/>
          </a:ln>
          <a:effectLst/>
        </p:spPr>
        <p:txBody>
          <a:bodyPr wrap="none">
            <a:spAutoFit/>
          </a:bodyPr>
          <a:lstStyle/>
          <a:p>
            <a:pPr>
              <a:defRPr/>
            </a:pPr>
            <a:fld id="{8A893491-BE70-4CE4-B589-9D441DD7F8E5}" type="slidenum">
              <a:rPr lang="zh-CN" altLang="en-US" sz="1200" b="1">
                <a:latin typeface="Times New Roman" pitchFamily="18" charset="0"/>
              </a:rPr>
              <a:pPr>
                <a:defRPr/>
              </a:pPr>
              <a:t>‹#›</a:t>
            </a:fld>
            <a:endParaRPr lang="en-US" altLang="zh-CN" sz="1200" b="1" dirty="0">
              <a:latin typeface="Times New Roman" pitchFamily="18" charset="0"/>
            </a:endParaRPr>
          </a:p>
        </p:txBody>
      </p:sp>
      <p:sp>
        <p:nvSpPr>
          <p:cNvPr id="5" name="Line 3"/>
          <p:cNvSpPr>
            <a:spLocks noChangeShapeType="1"/>
          </p:cNvSpPr>
          <p:nvPr userDrawn="1"/>
        </p:nvSpPr>
        <p:spPr bwMode="auto">
          <a:xfrm>
            <a:off x="0" y="765175"/>
            <a:ext cx="9144000" cy="0"/>
          </a:xfrm>
          <a:prstGeom prst="line">
            <a:avLst/>
          </a:prstGeom>
          <a:noFill/>
          <a:ln w="19050">
            <a:solidFill>
              <a:srgbClr val="DDDDDD"/>
            </a:solidFill>
            <a:round/>
            <a:headEnd/>
            <a:tailEnd/>
          </a:ln>
        </p:spPr>
        <p:txBody>
          <a:bodyPr/>
          <a:lstStyle/>
          <a:p>
            <a:pPr>
              <a:defRPr/>
            </a:pPr>
            <a:endParaRPr lang="zh-CN" altLang="en-US"/>
          </a:p>
        </p:txBody>
      </p:sp>
      <p:sp>
        <p:nvSpPr>
          <p:cNvPr id="6" name="Line 4"/>
          <p:cNvSpPr>
            <a:spLocks noChangeShapeType="1"/>
          </p:cNvSpPr>
          <p:nvPr userDrawn="1"/>
        </p:nvSpPr>
        <p:spPr bwMode="auto">
          <a:xfrm>
            <a:off x="0" y="6308725"/>
            <a:ext cx="9144000" cy="0"/>
          </a:xfrm>
          <a:prstGeom prst="line">
            <a:avLst/>
          </a:prstGeom>
          <a:noFill/>
          <a:ln w="19050">
            <a:solidFill>
              <a:srgbClr val="DDDDDD"/>
            </a:solidFill>
            <a:round/>
            <a:headEnd/>
            <a:tailEnd/>
          </a:ln>
        </p:spPr>
        <p:txBody>
          <a:bodyPr/>
          <a:lstStyle/>
          <a:p>
            <a:pPr>
              <a:defRPr/>
            </a:pPr>
            <a:endParaRPr lang="zh-CN" altLang="en-US"/>
          </a:p>
        </p:txBody>
      </p:sp>
      <p:sp>
        <p:nvSpPr>
          <p:cNvPr id="7" name="Line 5"/>
          <p:cNvSpPr>
            <a:spLocks noChangeShapeType="1"/>
          </p:cNvSpPr>
          <p:nvPr userDrawn="1"/>
        </p:nvSpPr>
        <p:spPr bwMode="auto">
          <a:xfrm>
            <a:off x="609600" y="0"/>
            <a:ext cx="0" cy="6858000"/>
          </a:xfrm>
          <a:prstGeom prst="line">
            <a:avLst/>
          </a:prstGeom>
          <a:noFill/>
          <a:ln w="19050">
            <a:solidFill>
              <a:srgbClr val="DDDDDD"/>
            </a:solidFill>
            <a:round/>
            <a:headEnd/>
            <a:tailEnd/>
          </a:ln>
        </p:spPr>
        <p:txBody>
          <a:bodyPr/>
          <a:lstStyle/>
          <a:p>
            <a:pPr>
              <a:defRPr/>
            </a:pPr>
            <a:endParaRPr lang="zh-CN" altLang="en-US"/>
          </a:p>
        </p:txBody>
      </p:sp>
      <p:sp>
        <p:nvSpPr>
          <p:cNvPr id="8" name="Line 8"/>
          <p:cNvSpPr>
            <a:spLocks noChangeShapeType="1"/>
          </p:cNvSpPr>
          <p:nvPr userDrawn="1"/>
        </p:nvSpPr>
        <p:spPr bwMode="auto">
          <a:xfrm>
            <a:off x="8604250" y="765175"/>
            <a:ext cx="0" cy="5543550"/>
          </a:xfrm>
          <a:prstGeom prst="line">
            <a:avLst/>
          </a:prstGeom>
          <a:noFill/>
          <a:ln w="19050">
            <a:solidFill>
              <a:srgbClr val="DDDDDD"/>
            </a:solidFill>
            <a:round/>
            <a:headEnd/>
            <a:tailEnd/>
          </a:ln>
        </p:spPr>
        <p:txBody>
          <a:bodyPr/>
          <a:lstStyle/>
          <a:p>
            <a:pPr>
              <a:defRPr/>
            </a:pPr>
            <a:endParaRPr lang="zh-CN" altLang="en-US"/>
          </a:p>
        </p:txBody>
      </p:sp>
      <p:pic>
        <p:nvPicPr>
          <p:cNvPr id="9" name="Picture 9"/>
          <p:cNvPicPr>
            <a:picLocks noChangeAspect="1" noChangeArrowheads="1"/>
          </p:cNvPicPr>
          <p:nvPr userDrawn="1"/>
        </p:nvPicPr>
        <p:blipFill>
          <a:blip r:embed="rId2" cstate="print"/>
          <a:srcRect/>
          <a:stretch>
            <a:fillRect/>
          </a:stretch>
        </p:blipFill>
        <p:spPr bwMode="auto">
          <a:xfrm>
            <a:off x="611188" y="6326188"/>
            <a:ext cx="2952750" cy="558800"/>
          </a:xfrm>
          <a:prstGeom prst="rect">
            <a:avLst/>
          </a:prstGeom>
          <a:noFill/>
          <a:ln w="9525">
            <a:noFill/>
            <a:miter lim="800000"/>
            <a:headEnd/>
            <a:tailEnd/>
          </a:ln>
        </p:spPr>
      </p:pic>
      <p:sp>
        <p:nvSpPr>
          <p:cNvPr id="10" name="Rectangle 14"/>
          <p:cNvSpPr txBox="1">
            <a:spLocks noChangeArrowheads="1"/>
          </p:cNvSpPr>
          <p:nvPr userDrawn="1"/>
        </p:nvSpPr>
        <p:spPr bwMode="auto">
          <a:xfrm>
            <a:off x="611188" y="260350"/>
            <a:ext cx="4897437" cy="431800"/>
          </a:xfrm>
          <a:prstGeom prst="rect">
            <a:avLst/>
          </a:prstGeom>
          <a:noFill/>
          <a:ln w="9525">
            <a:noFill/>
            <a:miter lim="800000"/>
            <a:headEnd/>
            <a:tailEnd/>
          </a:ln>
        </p:spPr>
        <p:txBody>
          <a:bodyPr anchor="ctr"/>
          <a:lstStyle/>
          <a:p>
            <a:pPr>
              <a:defRPr/>
            </a:pPr>
            <a:endParaRPr lang="zh-CN" altLang="en-US" sz="2800" b="1" kern="0" dirty="0">
              <a:solidFill>
                <a:srgbClr val="C00000"/>
              </a:solidFill>
              <a:effectLst>
                <a:outerShdw blurRad="38100" dist="38100" dir="2700000" algn="tl">
                  <a:srgbClr val="C0C0C0"/>
                </a:outerShdw>
              </a:effectLst>
              <a:latin typeface="+mj-lt"/>
              <a:ea typeface="+mj-ea"/>
              <a:cs typeface="+mj-cs"/>
            </a:endParaRPr>
          </a:p>
        </p:txBody>
      </p:sp>
      <p:pic>
        <p:nvPicPr>
          <p:cNvPr id="11" name="Picture 12" descr="联盟logo-jpg版-小"/>
          <p:cNvPicPr>
            <a:picLocks noChangeAspect="1" noChangeArrowheads="1"/>
          </p:cNvPicPr>
          <p:nvPr userDrawn="1"/>
        </p:nvPicPr>
        <p:blipFill>
          <a:blip r:embed="rId3" cstate="print"/>
          <a:srcRect/>
          <a:stretch>
            <a:fillRect/>
          </a:stretch>
        </p:blipFill>
        <p:spPr bwMode="auto">
          <a:xfrm>
            <a:off x="7239000" y="34925"/>
            <a:ext cx="1905000" cy="657225"/>
          </a:xfrm>
          <a:prstGeom prst="rect">
            <a:avLst/>
          </a:prstGeom>
          <a:noFill/>
        </p:spPr>
      </p:pic>
      <p:sp>
        <p:nvSpPr>
          <p:cNvPr id="2" name="标题 1"/>
          <p:cNvSpPr>
            <a:spLocks noGrp="1"/>
          </p:cNvSpPr>
          <p:nvPr>
            <p:ph type="title"/>
          </p:nvPr>
        </p:nvSpPr>
        <p:spPr>
          <a:xfrm>
            <a:off x="685800" y="620713"/>
            <a:ext cx="7772400" cy="576262"/>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Text Box 11"/>
          <p:cNvSpPr txBox="1">
            <a:spLocks noChangeArrowheads="1"/>
          </p:cNvSpPr>
          <p:nvPr userDrawn="1"/>
        </p:nvSpPr>
        <p:spPr bwMode="auto">
          <a:xfrm>
            <a:off x="5146675" y="6508750"/>
            <a:ext cx="2665413" cy="304800"/>
          </a:xfrm>
          <a:prstGeom prst="rect">
            <a:avLst/>
          </a:prstGeom>
          <a:noFill/>
          <a:ln w="9525">
            <a:noFill/>
            <a:miter lim="800000"/>
            <a:headEnd/>
            <a:tailEnd/>
          </a:ln>
          <a:effectLst/>
        </p:spPr>
        <p:txBody>
          <a:bodyPr>
            <a:spAutoFit/>
          </a:bodyPr>
          <a:lstStyle/>
          <a:p>
            <a:pPr algn="ctr">
              <a:spcBef>
                <a:spcPct val="50000"/>
              </a:spcBef>
              <a:defRPr/>
            </a:pPr>
            <a:r>
              <a:rPr lang="en-US" altLang="zh-CN" sz="1400" b="1" dirty="0">
                <a:latin typeface="Times New Roman" pitchFamily="18" charset="0"/>
              </a:rPr>
              <a:t>www.igrs.org</a:t>
            </a:r>
          </a:p>
        </p:txBody>
      </p:sp>
      <p:sp>
        <p:nvSpPr>
          <p:cNvPr id="3" name="Text Box 13"/>
          <p:cNvSpPr txBox="1">
            <a:spLocks noChangeArrowheads="1"/>
          </p:cNvSpPr>
          <p:nvPr userDrawn="1"/>
        </p:nvSpPr>
        <p:spPr bwMode="auto">
          <a:xfrm>
            <a:off x="8429625" y="6538913"/>
            <a:ext cx="361950" cy="274637"/>
          </a:xfrm>
          <a:prstGeom prst="rect">
            <a:avLst/>
          </a:prstGeom>
          <a:noFill/>
          <a:ln w="9525">
            <a:noFill/>
            <a:miter lim="800000"/>
            <a:headEnd/>
            <a:tailEnd/>
          </a:ln>
          <a:effectLst/>
        </p:spPr>
        <p:txBody>
          <a:bodyPr wrap="none">
            <a:spAutoFit/>
          </a:bodyPr>
          <a:lstStyle/>
          <a:p>
            <a:pPr>
              <a:defRPr/>
            </a:pPr>
            <a:fld id="{E20C5CC9-F8A3-419C-BD6F-6DFB7C9B84DF}" type="slidenum">
              <a:rPr lang="zh-CN" altLang="en-US" sz="1200" b="1">
                <a:latin typeface="Times New Roman" pitchFamily="18" charset="0"/>
              </a:rPr>
              <a:pPr>
                <a:defRPr/>
              </a:pPr>
              <a:t>‹#›</a:t>
            </a:fld>
            <a:endParaRPr lang="en-US" altLang="zh-CN" sz="1200" b="1" dirty="0">
              <a:latin typeface="Times New Roman" pitchFamily="18" charset="0"/>
            </a:endParaRPr>
          </a:p>
        </p:txBody>
      </p:sp>
      <p:sp>
        <p:nvSpPr>
          <p:cNvPr id="4" name="Line 3"/>
          <p:cNvSpPr>
            <a:spLocks noChangeShapeType="1"/>
          </p:cNvSpPr>
          <p:nvPr userDrawn="1"/>
        </p:nvSpPr>
        <p:spPr bwMode="auto">
          <a:xfrm>
            <a:off x="0" y="765175"/>
            <a:ext cx="9144000" cy="0"/>
          </a:xfrm>
          <a:prstGeom prst="line">
            <a:avLst/>
          </a:prstGeom>
          <a:noFill/>
          <a:ln w="19050">
            <a:solidFill>
              <a:srgbClr val="DDDDDD"/>
            </a:solidFill>
            <a:round/>
            <a:headEnd/>
            <a:tailEnd/>
          </a:ln>
        </p:spPr>
        <p:txBody>
          <a:bodyPr/>
          <a:lstStyle/>
          <a:p>
            <a:pPr>
              <a:defRPr/>
            </a:pPr>
            <a:endParaRPr lang="zh-CN" altLang="en-US"/>
          </a:p>
        </p:txBody>
      </p:sp>
      <p:sp>
        <p:nvSpPr>
          <p:cNvPr id="5" name="Line 4"/>
          <p:cNvSpPr>
            <a:spLocks noChangeShapeType="1"/>
          </p:cNvSpPr>
          <p:nvPr userDrawn="1"/>
        </p:nvSpPr>
        <p:spPr bwMode="auto">
          <a:xfrm>
            <a:off x="0" y="6308725"/>
            <a:ext cx="9144000" cy="0"/>
          </a:xfrm>
          <a:prstGeom prst="line">
            <a:avLst/>
          </a:prstGeom>
          <a:noFill/>
          <a:ln w="19050">
            <a:solidFill>
              <a:srgbClr val="DDDDDD"/>
            </a:solidFill>
            <a:round/>
            <a:headEnd/>
            <a:tailEnd/>
          </a:ln>
        </p:spPr>
        <p:txBody>
          <a:bodyPr/>
          <a:lstStyle/>
          <a:p>
            <a:pPr>
              <a:defRPr/>
            </a:pPr>
            <a:endParaRPr lang="zh-CN" altLang="en-US"/>
          </a:p>
        </p:txBody>
      </p:sp>
      <p:sp>
        <p:nvSpPr>
          <p:cNvPr id="6" name="Line 5"/>
          <p:cNvSpPr>
            <a:spLocks noChangeShapeType="1"/>
          </p:cNvSpPr>
          <p:nvPr userDrawn="1"/>
        </p:nvSpPr>
        <p:spPr bwMode="auto">
          <a:xfrm>
            <a:off x="609600" y="0"/>
            <a:ext cx="0" cy="6858000"/>
          </a:xfrm>
          <a:prstGeom prst="line">
            <a:avLst/>
          </a:prstGeom>
          <a:noFill/>
          <a:ln w="19050">
            <a:solidFill>
              <a:srgbClr val="DDDDDD"/>
            </a:solidFill>
            <a:round/>
            <a:headEnd/>
            <a:tailEnd/>
          </a:ln>
        </p:spPr>
        <p:txBody>
          <a:bodyPr/>
          <a:lstStyle/>
          <a:p>
            <a:pPr>
              <a:defRPr/>
            </a:pPr>
            <a:endParaRPr lang="zh-CN" altLang="en-US"/>
          </a:p>
        </p:txBody>
      </p:sp>
      <p:sp>
        <p:nvSpPr>
          <p:cNvPr id="7" name="Line 8"/>
          <p:cNvSpPr>
            <a:spLocks noChangeShapeType="1"/>
          </p:cNvSpPr>
          <p:nvPr userDrawn="1"/>
        </p:nvSpPr>
        <p:spPr bwMode="auto">
          <a:xfrm>
            <a:off x="8604250" y="765175"/>
            <a:ext cx="0" cy="5543550"/>
          </a:xfrm>
          <a:prstGeom prst="line">
            <a:avLst/>
          </a:prstGeom>
          <a:noFill/>
          <a:ln w="19050">
            <a:solidFill>
              <a:srgbClr val="DDDDDD"/>
            </a:solidFill>
            <a:round/>
            <a:headEnd/>
            <a:tailEnd/>
          </a:ln>
        </p:spPr>
        <p:txBody>
          <a:bodyPr/>
          <a:lstStyle/>
          <a:p>
            <a:pPr>
              <a:defRPr/>
            </a:pPr>
            <a:endParaRPr lang="zh-CN" altLang="en-US"/>
          </a:p>
        </p:txBody>
      </p:sp>
      <p:pic>
        <p:nvPicPr>
          <p:cNvPr id="8" name="Picture 9"/>
          <p:cNvPicPr>
            <a:picLocks noChangeAspect="1" noChangeArrowheads="1"/>
          </p:cNvPicPr>
          <p:nvPr userDrawn="1"/>
        </p:nvPicPr>
        <p:blipFill>
          <a:blip r:embed="rId2" cstate="print"/>
          <a:srcRect/>
          <a:stretch>
            <a:fillRect/>
          </a:stretch>
        </p:blipFill>
        <p:spPr bwMode="auto">
          <a:xfrm>
            <a:off x="611188" y="6326188"/>
            <a:ext cx="2952750" cy="558800"/>
          </a:xfrm>
          <a:prstGeom prst="rect">
            <a:avLst/>
          </a:prstGeom>
          <a:noFill/>
          <a:ln w="9525">
            <a:noFill/>
            <a:miter lim="800000"/>
            <a:headEnd/>
            <a:tailEnd/>
          </a:ln>
        </p:spPr>
      </p:pic>
      <p:sp>
        <p:nvSpPr>
          <p:cNvPr id="9" name="Rectangle 14"/>
          <p:cNvSpPr txBox="1">
            <a:spLocks noChangeArrowheads="1"/>
          </p:cNvSpPr>
          <p:nvPr userDrawn="1"/>
        </p:nvSpPr>
        <p:spPr bwMode="auto">
          <a:xfrm>
            <a:off x="611188" y="260350"/>
            <a:ext cx="4897437" cy="431800"/>
          </a:xfrm>
          <a:prstGeom prst="rect">
            <a:avLst/>
          </a:prstGeom>
          <a:noFill/>
          <a:ln w="9525">
            <a:noFill/>
            <a:miter lim="800000"/>
            <a:headEnd/>
            <a:tailEnd/>
          </a:ln>
        </p:spPr>
        <p:txBody>
          <a:bodyPr anchor="ctr"/>
          <a:lstStyle/>
          <a:p>
            <a:pPr>
              <a:defRPr/>
            </a:pPr>
            <a:endParaRPr lang="zh-CN" altLang="en-US" sz="2800" b="1" kern="0" dirty="0">
              <a:solidFill>
                <a:srgbClr val="C00000"/>
              </a:solidFill>
              <a:effectLst>
                <a:outerShdw blurRad="38100" dist="38100" dir="2700000" algn="tl">
                  <a:srgbClr val="C0C0C0"/>
                </a:outerShdw>
              </a:effectLst>
              <a:latin typeface="+mj-lt"/>
              <a:ea typeface="+mj-ea"/>
              <a:cs typeface="+mj-cs"/>
            </a:endParaRPr>
          </a:p>
        </p:txBody>
      </p:sp>
      <p:pic>
        <p:nvPicPr>
          <p:cNvPr id="10" name="Picture 12" descr="联盟logo-jpg版-小"/>
          <p:cNvPicPr>
            <a:picLocks noChangeAspect="1" noChangeArrowheads="1"/>
          </p:cNvPicPr>
          <p:nvPr userDrawn="1"/>
        </p:nvPicPr>
        <p:blipFill>
          <a:blip r:embed="rId3" cstate="print"/>
          <a:srcRect/>
          <a:stretch>
            <a:fillRect/>
          </a:stretch>
        </p:blipFill>
        <p:spPr bwMode="auto">
          <a:xfrm>
            <a:off x="7239000" y="34925"/>
            <a:ext cx="1905000" cy="657225"/>
          </a:xfrm>
          <a:prstGeom prst="rect">
            <a:avLst/>
          </a:prstGeom>
          <a:noFill/>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5" name="Text Box 11"/>
          <p:cNvSpPr txBox="1">
            <a:spLocks noChangeArrowheads="1"/>
          </p:cNvSpPr>
          <p:nvPr userDrawn="1"/>
        </p:nvSpPr>
        <p:spPr bwMode="auto">
          <a:xfrm>
            <a:off x="5146675" y="6508750"/>
            <a:ext cx="2665413" cy="304800"/>
          </a:xfrm>
          <a:prstGeom prst="rect">
            <a:avLst/>
          </a:prstGeom>
          <a:noFill/>
          <a:ln w="9525">
            <a:noFill/>
            <a:miter lim="800000"/>
            <a:headEnd/>
            <a:tailEnd/>
          </a:ln>
          <a:effectLst/>
        </p:spPr>
        <p:txBody>
          <a:bodyPr>
            <a:spAutoFit/>
          </a:bodyPr>
          <a:lstStyle/>
          <a:p>
            <a:pPr algn="ctr">
              <a:spcBef>
                <a:spcPct val="50000"/>
              </a:spcBef>
              <a:defRPr/>
            </a:pPr>
            <a:r>
              <a:rPr lang="en-US" altLang="zh-CN" sz="1400" b="1" dirty="0">
                <a:latin typeface="Times New Roman" pitchFamily="18" charset="0"/>
              </a:rPr>
              <a:t>www.igrs.org</a:t>
            </a:r>
          </a:p>
        </p:txBody>
      </p:sp>
      <p:sp>
        <p:nvSpPr>
          <p:cNvPr id="6" name="Text Box 13"/>
          <p:cNvSpPr txBox="1">
            <a:spLocks noChangeArrowheads="1"/>
          </p:cNvSpPr>
          <p:nvPr userDrawn="1"/>
        </p:nvSpPr>
        <p:spPr bwMode="auto">
          <a:xfrm>
            <a:off x="8429625" y="6538913"/>
            <a:ext cx="361950" cy="274637"/>
          </a:xfrm>
          <a:prstGeom prst="rect">
            <a:avLst/>
          </a:prstGeom>
          <a:noFill/>
          <a:ln w="9525">
            <a:noFill/>
            <a:miter lim="800000"/>
            <a:headEnd/>
            <a:tailEnd/>
          </a:ln>
          <a:effectLst/>
        </p:spPr>
        <p:txBody>
          <a:bodyPr wrap="none">
            <a:spAutoFit/>
          </a:bodyPr>
          <a:lstStyle/>
          <a:p>
            <a:pPr>
              <a:defRPr/>
            </a:pPr>
            <a:fld id="{954EFAA4-C81F-4D3B-92EF-042200D1AA97}" type="slidenum">
              <a:rPr lang="zh-CN" altLang="en-US" sz="1200" b="1">
                <a:latin typeface="Times New Roman" pitchFamily="18" charset="0"/>
              </a:rPr>
              <a:pPr>
                <a:defRPr/>
              </a:pPr>
              <a:t>‹#›</a:t>
            </a:fld>
            <a:endParaRPr lang="en-US" altLang="zh-CN" sz="1200" b="1" dirty="0">
              <a:latin typeface="Times New Roman" pitchFamily="18" charset="0"/>
            </a:endParaRPr>
          </a:p>
        </p:txBody>
      </p:sp>
      <p:sp>
        <p:nvSpPr>
          <p:cNvPr id="7" name="Line 3"/>
          <p:cNvSpPr>
            <a:spLocks noChangeShapeType="1"/>
          </p:cNvSpPr>
          <p:nvPr userDrawn="1"/>
        </p:nvSpPr>
        <p:spPr bwMode="auto">
          <a:xfrm>
            <a:off x="0" y="765175"/>
            <a:ext cx="9144000" cy="0"/>
          </a:xfrm>
          <a:prstGeom prst="line">
            <a:avLst/>
          </a:prstGeom>
          <a:noFill/>
          <a:ln w="19050">
            <a:solidFill>
              <a:srgbClr val="DDDDDD"/>
            </a:solidFill>
            <a:round/>
            <a:headEnd/>
            <a:tailEnd/>
          </a:ln>
        </p:spPr>
        <p:txBody>
          <a:bodyPr/>
          <a:lstStyle/>
          <a:p>
            <a:pPr>
              <a:defRPr/>
            </a:pPr>
            <a:endParaRPr lang="zh-CN" altLang="en-US"/>
          </a:p>
        </p:txBody>
      </p:sp>
      <p:sp>
        <p:nvSpPr>
          <p:cNvPr id="8" name="Line 4"/>
          <p:cNvSpPr>
            <a:spLocks noChangeShapeType="1"/>
          </p:cNvSpPr>
          <p:nvPr userDrawn="1"/>
        </p:nvSpPr>
        <p:spPr bwMode="auto">
          <a:xfrm>
            <a:off x="0" y="6308725"/>
            <a:ext cx="9144000" cy="0"/>
          </a:xfrm>
          <a:prstGeom prst="line">
            <a:avLst/>
          </a:prstGeom>
          <a:noFill/>
          <a:ln w="19050">
            <a:solidFill>
              <a:srgbClr val="DDDDDD"/>
            </a:solidFill>
            <a:round/>
            <a:headEnd/>
            <a:tailEnd/>
          </a:ln>
        </p:spPr>
        <p:txBody>
          <a:bodyPr/>
          <a:lstStyle/>
          <a:p>
            <a:pPr>
              <a:defRPr/>
            </a:pPr>
            <a:endParaRPr lang="zh-CN" altLang="en-US"/>
          </a:p>
        </p:txBody>
      </p:sp>
      <p:sp>
        <p:nvSpPr>
          <p:cNvPr id="9" name="Line 5"/>
          <p:cNvSpPr>
            <a:spLocks noChangeShapeType="1"/>
          </p:cNvSpPr>
          <p:nvPr userDrawn="1"/>
        </p:nvSpPr>
        <p:spPr bwMode="auto">
          <a:xfrm>
            <a:off x="609600" y="0"/>
            <a:ext cx="0" cy="6858000"/>
          </a:xfrm>
          <a:prstGeom prst="line">
            <a:avLst/>
          </a:prstGeom>
          <a:noFill/>
          <a:ln w="19050">
            <a:solidFill>
              <a:srgbClr val="DDDDDD"/>
            </a:solidFill>
            <a:round/>
            <a:headEnd/>
            <a:tailEnd/>
          </a:ln>
        </p:spPr>
        <p:txBody>
          <a:bodyPr/>
          <a:lstStyle/>
          <a:p>
            <a:pPr>
              <a:defRPr/>
            </a:pPr>
            <a:endParaRPr lang="zh-CN" altLang="en-US"/>
          </a:p>
        </p:txBody>
      </p:sp>
      <p:sp>
        <p:nvSpPr>
          <p:cNvPr id="10" name="Line 8"/>
          <p:cNvSpPr>
            <a:spLocks noChangeShapeType="1"/>
          </p:cNvSpPr>
          <p:nvPr userDrawn="1"/>
        </p:nvSpPr>
        <p:spPr bwMode="auto">
          <a:xfrm>
            <a:off x="8604250" y="765175"/>
            <a:ext cx="0" cy="5543550"/>
          </a:xfrm>
          <a:prstGeom prst="line">
            <a:avLst/>
          </a:prstGeom>
          <a:noFill/>
          <a:ln w="19050">
            <a:solidFill>
              <a:srgbClr val="DDDDDD"/>
            </a:solidFill>
            <a:round/>
            <a:headEnd/>
            <a:tailEnd/>
          </a:ln>
        </p:spPr>
        <p:txBody>
          <a:bodyPr/>
          <a:lstStyle/>
          <a:p>
            <a:pPr>
              <a:defRPr/>
            </a:pPr>
            <a:endParaRPr lang="zh-CN" altLang="en-US"/>
          </a:p>
        </p:txBody>
      </p:sp>
      <p:pic>
        <p:nvPicPr>
          <p:cNvPr id="11" name="Picture 9"/>
          <p:cNvPicPr>
            <a:picLocks noChangeAspect="1" noChangeArrowheads="1"/>
          </p:cNvPicPr>
          <p:nvPr userDrawn="1"/>
        </p:nvPicPr>
        <p:blipFill>
          <a:blip r:embed="rId2" cstate="print"/>
          <a:srcRect/>
          <a:stretch>
            <a:fillRect/>
          </a:stretch>
        </p:blipFill>
        <p:spPr bwMode="auto">
          <a:xfrm>
            <a:off x="611188" y="6326188"/>
            <a:ext cx="2952750" cy="558800"/>
          </a:xfrm>
          <a:prstGeom prst="rect">
            <a:avLst/>
          </a:prstGeom>
          <a:noFill/>
          <a:ln w="9525">
            <a:noFill/>
            <a:miter lim="800000"/>
            <a:headEnd/>
            <a:tailEnd/>
          </a:ln>
        </p:spPr>
      </p:pic>
      <p:sp>
        <p:nvSpPr>
          <p:cNvPr id="12" name="Rectangle 14"/>
          <p:cNvSpPr txBox="1">
            <a:spLocks noChangeArrowheads="1"/>
          </p:cNvSpPr>
          <p:nvPr userDrawn="1"/>
        </p:nvSpPr>
        <p:spPr bwMode="auto">
          <a:xfrm>
            <a:off x="611188" y="260350"/>
            <a:ext cx="4897437" cy="431800"/>
          </a:xfrm>
          <a:prstGeom prst="rect">
            <a:avLst/>
          </a:prstGeom>
          <a:noFill/>
          <a:ln w="9525">
            <a:noFill/>
            <a:miter lim="800000"/>
            <a:headEnd/>
            <a:tailEnd/>
          </a:ln>
        </p:spPr>
        <p:txBody>
          <a:bodyPr anchor="ctr"/>
          <a:lstStyle/>
          <a:p>
            <a:pPr>
              <a:defRPr/>
            </a:pPr>
            <a:endParaRPr lang="zh-CN" altLang="en-US" sz="2800" b="1" kern="0" dirty="0">
              <a:solidFill>
                <a:srgbClr val="C00000"/>
              </a:solidFill>
              <a:effectLst>
                <a:outerShdw blurRad="38100" dist="38100" dir="2700000" algn="tl">
                  <a:srgbClr val="C0C0C0"/>
                </a:outerShdw>
              </a:effectLst>
              <a:latin typeface="+mj-lt"/>
              <a:ea typeface="+mj-ea"/>
              <a:cs typeface="+mj-cs"/>
            </a:endParaRPr>
          </a:p>
        </p:txBody>
      </p:sp>
      <p:pic>
        <p:nvPicPr>
          <p:cNvPr id="13" name="Picture 12" descr="联盟logo-jpg版-小"/>
          <p:cNvPicPr>
            <a:picLocks noChangeAspect="1" noChangeArrowheads="1"/>
          </p:cNvPicPr>
          <p:nvPr userDrawn="1"/>
        </p:nvPicPr>
        <p:blipFill>
          <a:blip r:embed="rId3" cstate="print"/>
          <a:srcRect/>
          <a:stretch>
            <a:fillRect/>
          </a:stretch>
        </p:blipFill>
        <p:spPr bwMode="auto">
          <a:xfrm>
            <a:off x="7239000" y="34925"/>
            <a:ext cx="1905000" cy="657225"/>
          </a:xfrm>
          <a:prstGeom prst="rect">
            <a:avLst/>
          </a:prstGeom>
          <a:noFill/>
        </p:spPr>
      </p:pic>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35" name="Text Box 11"/>
          <p:cNvSpPr txBox="1">
            <a:spLocks noChangeArrowheads="1"/>
          </p:cNvSpPr>
          <p:nvPr userDrawn="1"/>
        </p:nvSpPr>
        <p:spPr bwMode="auto">
          <a:xfrm>
            <a:off x="5146675" y="6508750"/>
            <a:ext cx="2665413" cy="304800"/>
          </a:xfrm>
          <a:prstGeom prst="rect">
            <a:avLst/>
          </a:prstGeom>
          <a:noFill/>
          <a:ln w="9525">
            <a:noFill/>
            <a:miter lim="800000"/>
            <a:headEnd/>
            <a:tailEnd/>
          </a:ln>
          <a:effectLst/>
        </p:spPr>
        <p:txBody>
          <a:bodyPr>
            <a:spAutoFit/>
          </a:bodyPr>
          <a:lstStyle/>
          <a:p>
            <a:pPr algn="ctr">
              <a:spcBef>
                <a:spcPct val="50000"/>
              </a:spcBef>
              <a:defRPr/>
            </a:pPr>
            <a:r>
              <a:rPr lang="en-US" altLang="zh-CN" sz="1400" b="1" dirty="0">
                <a:latin typeface="Times New Roman" pitchFamily="18" charset="0"/>
              </a:rPr>
              <a:t>www.igrs.org</a:t>
            </a:r>
          </a:p>
        </p:txBody>
      </p:sp>
      <p:sp>
        <p:nvSpPr>
          <p:cNvPr id="1037" name="Text Box 13"/>
          <p:cNvSpPr txBox="1">
            <a:spLocks noChangeArrowheads="1"/>
          </p:cNvSpPr>
          <p:nvPr userDrawn="1"/>
        </p:nvSpPr>
        <p:spPr bwMode="auto">
          <a:xfrm>
            <a:off x="8429625" y="6538913"/>
            <a:ext cx="361950" cy="274637"/>
          </a:xfrm>
          <a:prstGeom prst="rect">
            <a:avLst/>
          </a:prstGeom>
          <a:noFill/>
          <a:ln w="9525">
            <a:noFill/>
            <a:miter lim="800000"/>
            <a:headEnd/>
            <a:tailEnd/>
          </a:ln>
          <a:effectLst/>
        </p:spPr>
        <p:txBody>
          <a:bodyPr wrap="none">
            <a:spAutoFit/>
          </a:bodyPr>
          <a:lstStyle/>
          <a:p>
            <a:pPr>
              <a:defRPr/>
            </a:pPr>
            <a:fld id="{98AC309A-133D-48E0-ADD5-375E6876F0F3}" type="slidenum">
              <a:rPr lang="zh-CN" altLang="en-US" sz="1200" b="1">
                <a:latin typeface="Times New Roman" pitchFamily="18" charset="0"/>
              </a:rPr>
              <a:pPr>
                <a:defRPr/>
              </a:pPr>
              <a:t>‹#›</a:t>
            </a:fld>
            <a:endParaRPr lang="en-US" altLang="zh-CN" sz="1200" b="1" dirty="0">
              <a:latin typeface="Times New Roman" pitchFamily="18" charset="0"/>
            </a:endParaRPr>
          </a:p>
        </p:txBody>
      </p:sp>
      <p:sp>
        <p:nvSpPr>
          <p:cNvPr id="10" name="Line 3"/>
          <p:cNvSpPr>
            <a:spLocks noChangeShapeType="1"/>
          </p:cNvSpPr>
          <p:nvPr userDrawn="1"/>
        </p:nvSpPr>
        <p:spPr bwMode="auto">
          <a:xfrm>
            <a:off x="0" y="765175"/>
            <a:ext cx="9144000" cy="0"/>
          </a:xfrm>
          <a:prstGeom prst="line">
            <a:avLst/>
          </a:prstGeom>
          <a:noFill/>
          <a:ln w="19050">
            <a:solidFill>
              <a:srgbClr val="DDDDDD"/>
            </a:solidFill>
            <a:round/>
            <a:headEnd/>
            <a:tailEnd/>
          </a:ln>
        </p:spPr>
        <p:txBody>
          <a:bodyPr/>
          <a:lstStyle/>
          <a:p>
            <a:pPr>
              <a:defRPr/>
            </a:pPr>
            <a:endParaRPr lang="zh-CN" altLang="en-US"/>
          </a:p>
        </p:txBody>
      </p:sp>
      <p:sp>
        <p:nvSpPr>
          <p:cNvPr id="11" name="Line 4"/>
          <p:cNvSpPr>
            <a:spLocks noChangeShapeType="1"/>
          </p:cNvSpPr>
          <p:nvPr userDrawn="1"/>
        </p:nvSpPr>
        <p:spPr bwMode="auto">
          <a:xfrm>
            <a:off x="0" y="6308725"/>
            <a:ext cx="9144000" cy="0"/>
          </a:xfrm>
          <a:prstGeom prst="line">
            <a:avLst/>
          </a:prstGeom>
          <a:noFill/>
          <a:ln w="19050">
            <a:solidFill>
              <a:srgbClr val="DDDDDD"/>
            </a:solidFill>
            <a:round/>
            <a:headEnd/>
            <a:tailEnd/>
          </a:ln>
        </p:spPr>
        <p:txBody>
          <a:bodyPr/>
          <a:lstStyle/>
          <a:p>
            <a:pPr>
              <a:defRPr/>
            </a:pPr>
            <a:endParaRPr lang="zh-CN" altLang="en-US"/>
          </a:p>
        </p:txBody>
      </p:sp>
      <p:sp>
        <p:nvSpPr>
          <p:cNvPr id="12" name="Line 5"/>
          <p:cNvSpPr>
            <a:spLocks noChangeShapeType="1"/>
          </p:cNvSpPr>
          <p:nvPr userDrawn="1"/>
        </p:nvSpPr>
        <p:spPr bwMode="auto">
          <a:xfrm>
            <a:off x="609600" y="0"/>
            <a:ext cx="0" cy="6858000"/>
          </a:xfrm>
          <a:prstGeom prst="line">
            <a:avLst/>
          </a:prstGeom>
          <a:noFill/>
          <a:ln w="19050">
            <a:solidFill>
              <a:srgbClr val="DDDDDD"/>
            </a:solidFill>
            <a:round/>
            <a:headEnd/>
            <a:tailEnd/>
          </a:ln>
        </p:spPr>
        <p:txBody>
          <a:bodyPr/>
          <a:lstStyle/>
          <a:p>
            <a:pPr>
              <a:defRPr/>
            </a:pPr>
            <a:endParaRPr lang="zh-CN" altLang="en-US"/>
          </a:p>
        </p:txBody>
      </p:sp>
      <p:sp>
        <p:nvSpPr>
          <p:cNvPr id="13" name="Line 8"/>
          <p:cNvSpPr>
            <a:spLocks noChangeShapeType="1"/>
          </p:cNvSpPr>
          <p:nvPr userDrawn="1"/>
        </p:nvSpPr>
        <p:spPr bwMode="auto">
          <a:xfrm>
            <a:off x="8604250" y="765175"/>
            <a:ext cx="0" cy="5543550"/>
          </a:xfrm>
          <a:prstGeom prst="line">
            <a:avLst/>
          </a:prstGeom>
          <a:noFill/>
          <a:ln w="19050">
            <a:solidFill>
              <a:srgbClr val="DDDDDD"/>
            </a:solidFill>
            <a:round/>
            <a:headEnd/>
            <a:tailEnd/>
          </a:ln>
        </p:spPr>
        <p:txBody>
          <a:bodyPr/>
          <a:lstStyle/>
          <a:p>
            <a:pPr>
              <a:defRPr/>
            </a:pPr>
            <a:endParaRPr lang="zh-CN" altLang="en-US"/>
          </a:p>
        </p:txBody>
      </p:sp>
      <p:pic>
        <p:nvPicPr>
          <p:cNvPr id="1032" name="Picture 9"/>
          <p:cNvPicPr>
            <a:picLocks noChangeAspect="1" noChangeArrowheads="1"/>
          </p:cNvPicPr>
          <p:nvPr userDrawn="1"/>
        </p:nvPicPr>
        <p:blipFill>
          <a:blip r:embed="rId14" cstate="print"/>
          <a:srcRect/>
          <a:stretch>
            <a:fillRect/>
          </a:stretch>
        </p:blipFill>
        <p:spPr bwMode="auto">
          <a:xfrm>
            <a:off x="611188" y="6326188"/>
            <a:ext cx="2952750" cy="558800"/>
          </a:xfrm>
          <a:prstGeom prst="rect">
            <a:avLst/>
          </a:prstGeom>
          <a:noFill/>
          <a:ln w="9525">
            <a:noFill/>
            <a:miter lim="800000"/>
            <a:headEnd/>
            <a:tailEnd/>
          </a:ln>
        </p:spPr>
      </p:pic>
      <p:sp>
        <p:nvSpPr>
          <p:cNvPr id="16" name="Rectangle 14"/>
          <p:cNvSpPr txBox="1">
            <a:spLocks noChangeArrowheads="1"/>
          </p:cNvSpPr>
          <p:nvPr userDrawn="1"/>
        </p:nvSpPr>
        <p:spPr bwMode="auto">
          <a:xfrm>
            <a:off x="611188" y="260350"/>
            <a:ext cx="4897437" cy="431800"/>
          </a:xfrm>
          <a:prstGeom prst="rect">
            <a:avLst/>
          </a:prstGeom>
          <a:noFill/>
          <a:ln w="9525">
            <a:noFill/>
            <a:miter lim="800000"/>
            <a:headEnd/>
            <a:tailEnd/>
          </a:ln>
        </p:spPr>
        <p:txBody>
          <a:bodyPr anchor="ctr"/>
          <a:lstStyle/>
          <a:p>
            <a:pPr>
              <a:defRPr/>
            </a:pPr>
            <a:endParaRPr lang="zh-CN" altLang="en-US" sz="2800" b="1" kern="0" dirty="0">
              <a:solidFill>
                <a:srgbClr val="C00000"/>
              </a:solidFill>
              <a:effectLst>
                <a:outerShdw blurRad="38100" dist="38100" dir="2700000" algn="tl">
                  <a:srgbClr val="C0C0C0"/>
                </a:outerShdw>
              </a:effectLst>
              <a:latin typeface="+mj-lt"/>
              <a:ea typeface="+mj-ea"/>
              <a:cs typeface="+mj-cs"/>
            </a:endParaRPr>
          </a:p>
        </p:txBody>
      </p:sp>
      <p:pic>
        <p:nvPicPr>
          <p:cNvPr id="1034" name="Picture 2" descr="E:\01.闪联文档\06.闪联基本信息\闪联新VIS（联盟、协会、公司）201000908跟新公司手提袋\闪联产业联盟\联盟logo-jpg版.jpg"/>
          <p:cNvPicPr>
            <a:picLocks noChangeAspect="1" noChangeArrowheads="1"/>
          </p:cNvPicPr>
          <p:nvPr userDrawn="1"/>
        </p:nvPicPr>
        <p:blipFill>
          <a:blip r:embed="rId15" cstate="print"/>
          <a:srcRect/>
          <a:stretch>
            <a:fillRect/>
          </a:stretch>
        </p:blipFill>
        <p:spPr bwMode="auto">
          <a:xfrm>
            <a:off x="7289800" y="19050"/>
            <a:ext cx="1746250" cy="6016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Lst>
  <p:txStyles>
    <p:titleStyle>
      <a:lvl1pPr algn="l" rtl="0" eaLnBrk="0" fontAlgn="base" hangingPunct="0">
        <a:spcBef>
          <a:spcPct val="0"/>
        </a:spcBef>
        <a:spcAft>
          <a:spcPct val="0"/>
        </a:spcAft>
        <a:defRPr sz="3200" b="1">
          <a:solidFill>
            <a:srgbClr val="CC3300"/>
          </a:solidFill>
          <a:latin typeface="+mj-lt"/>
          <a:ea typeface="+mj-ea"/>
          <a:cs typeface="+mj-cs"/>
        </a:defRPr>
      </a:lvl1pPr>
      <a:lvl2pPr algn="l" rtl="0" eaLnBrk="0" fontAlgn="base" hangingPunct="0">
        <a:spcBef>
          <a:spcPct val="0"/>
        </a:spcBef>
        <a:spcAft>
          <a:spcPct val="0"/>
        </a:spcAft>
        <a:defRPr sz="3200" b="1">
          <a:solidFill>
            <a:srgbClr val="CC3300"/>
          </a:solidFill>
          <a:latin typeface="Times New Roman" pitchFamily="18" charset="0"/>
          <a:ea typeface="黑体" pitchFamily="2" charset="-122"/>
        </a:defRPr>
      </a:lvl2pPr>
      <a:lvl3pPr algn="l" rtl="0" eaLnBrk="0" fontAlgn="base" hangingPunct="0">
        <a:spcBef>
          <a:spcPct val="0"/>
        </a:spcBef>
        <a:spcAft>
          <a:spcPct val="0"/>
        </a:spcAft>
        <a:defRPr sz="3200" b="1">
          <a:solidFill>
            <a:srgbClr val="CC3300"/>
          </a:solidFill>
          <a:latin typeface="Times New Roman" pitchFamily="18" charset="0"/>
          <a:ea typeface="黑体" pitchFamily="2" charset="-122"/>
        </a:defRPr>
      </a:lvl3pPr>
      <a:lvl4pPr algn="l" rtl="0" eaLnBrk="0" fontAlgn="base" hangingPunct="0">
        <a:spcBef>
          <a:spcPct val="0"/>
        </a:spcBef>
        <a:spcAft>
          <a:spcPct val="0"/>
        </a:spcAft>
        <a:defRPr sz="3200" b="1">
          <a:solidFill>
            <a:srgbClr val="CC3300"/>
          </a:solidFill>
          <a:latin typeface="Times New Roman" pitchFamily="18" charset="0"/>
          <a:ea typeface="黑体" pitchFamily="2" charset="-122"/>
        </a:defRPr>
      </a:lvl4pPr>
      <a:lvl5pPr algn="l" rtl="0" eaLnBrk="0" fontAlgn="base" hangingPunct="0">
        <a:spcBef>
          <a:spcPct val="0"/>
        </a:spcBef>
        <a:spcAft>
          <a:spcPct val="0"/>
        </a:spcAft>
        <a:defRPr sz="3200" b="1">
          <a:solidFill>
            <a:srgbClr val="CC3300"/>
          </a:solidFill>
          <a:latin typeface="Times New Roman" pitchFamily="18" charset="0"/>
          <a:ea typeface="黑体" pitchFamily="2" charset="-122"/>
        </a:defRPr>
      </a:lvl5pPr>
      <a:lvl6pPr marL="457200" algn="l" rtl="0" eaLnBrk="0" fontAlgn="base" hangingPunct="0">
        <a:spcBef>
          <a:spcPct val="0"/>
        </a:spcBef>
        <a:spcAft>
          <a:spcPct val="0"/>
        </a:spcAft>
        <a:defRPr sz="3200" b="1">
          <a:solidFill>
            <a:srgbClr val="CC3300"/>
          </a:solidFill>
          <a:latin typeface="Times New Roman" pitchFamily="18" charset="0"/>
          <a:ea typeface="黑体" pitchFamily="2" charset="-122"/>
        </a:defRPr>
      </a:lvl6pPr>
      <a:lvl7pPr marL="914400" algn="l" rtl="0" eaLnBrk="0" fontAlgn="base" hangingPunct="0">
        <a:spcBef>
          <a:spcPct val="0"/>
        </a:spcBef>
        <a:spcAft>
          <a:spcPct val="0"/>
        </a:spcAft>
        <a:defRPr sz="3200" b="1">
          <a:solidFill>
            <a:srgbClr val="CC3300"/>
          </a:solidFill>
          <a:latin typeface="Times New Roman" pitchFamily="18" charset="0"/>
          <a:ea typeface="黑体" pitchFamily="2" charset="-122"/>
        </a:defRPr>
      </a:lvl7pPr>
      <a:lvl8pPr marL="1371600" algn="l" rtl="0" eaLnBrk="0" fontAlgn="base" hangingPunct="0">
        <a:spcBef>
          <a:spcPct val="0"/>
        </a:spcBef>
        <a:spcAft>
          <a:spcPct val="0"/>
        </a:spcAft>
        <a:defRPr sz="3200" b="1">
          <a:solidFill>
            <a:srgbClr val="CC3300"/>
          </a:solidFill>
          <a:latin typeface="Times New Roman" pitchFamily="18" charset="0"/>
          <a:ea typeface="黑体" pitchFamily="2" charset="-122"/>
        </a:defRPr>
      </a:lvl8pPr>
      <a:lvl9pPr marL="1828800" algn="l" rtl="0" eaLnBrk="0" fontAlgn="base" hangingPunct="0">
        <a:spcBef>
          <a:spcPct val="0"/>
        </a:spcBef>
        <a:spcAft>
          <a:spcPct val="0"/>
        </a:spcAft>
        <a:defRPr sz="3200" b="1">
          <a:solidFill>
            <a:srgbClr val="CC3300"/>
          </a:solidFill>
          <a:latin typeface="Times New Roman" pitchFamily="18" charset="0"/>
          <a:ea typeface="黑体" pitchFamily="2" charset="-122"/>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eaLnBrk="0" fontAlgn="base" hangingPunct="0">
        <a:spcBef>
          <a:spcPct val="20000"/>
        </a:spcBef>
        <a:spcAft>
          <a:spcPct val="0"/>
        </a:spcAft>
        <a:buChar char="»"/>
        <a:defRPr sz="1600">
          <a:solidFill>
            <a:schemeClr val="tx1"/>
          </a:solidFill>
          <a:latin typeface="+mn-lt"/>
          <a:ea typeface="+mn-ea"/>
        </a:defRPr>
      </a:lvl6pPr>
      <a:lvl7pPr marL="2971800" indent="-228600" algn="l" rtl="0" eaLnBrk="0" fontAlgn="base" hangingPunct="0">
        <a:spcBef>
          <a:spcPct val="20000"/>
        </a:spcBef>
        <a:spcAft>
          <a:spcPct val="0"/>
        </a:spcAft>
        <a:buChar char="»"/>
        <a:defRPr sz="1600">
          <a:solidFill>
            <a:schemeClr val="tx1"/>
          </a:solidFill>
          <a:latin typeface="+mn-lt"/>
          <a:ea typeface="+mn-ea"/>
        </a:defRPr>
      </a:lvl7pPr>
      <a:lvl8pPr marL="3429000" indent="-228600" algn="l" rtl="0" eaLnBrk="0" fontAlgn="base" hangingPunct="0">
        <a:spcBef>
          <a:spcPct val="20000"/>
        </a:spcBef>
        <a:spcAft>
          <a:spcPct val="0"/>
        </a:spcAft>
        <a:buChar char="»"/>
        <a:defRPr sz="1600">
          <a:solidFill>
            <a:schemeClr val="tx1"/>
          </a:solidFill>
          <a:latin typeface="+mn-lt"/>
          <a:ea typeface="+mn-ea"/>
        </a:defRPr>
      </a:lvl8pPr>
      <a:lvl9pPr marL="388620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8.xml"/><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8.xml"/><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idx="4294967295"/>
          </p:nvPr>
        </p:nvSpPr>
        <p:spPr>
          <a:xfrm>
            <a:off x="971550" y="1700213"/>
            <a:ext cx="7620000" cy="1938992"/>
          </a:xfrm>
          <a:prstGeom prst="rect">
            <a:avLst/>
          </a:prstGeom>
        </p:spPr>
        <p:txBody>
          <a:bodyPr>
            <a:spAutoFit/>
          </a:bodyPr>
          <a:lstStyle/>
          <a:p>
            <a:pPr algn="ctr" eaLnBrk="1" hangingPunct="1">
              <a:defRPr/>
            </a:pPr>
            <a:r>
              <a:rPr lang="zh-CN" altLang="en-US" sz="3600" dirty="0" smtClean="0"/>
              <a:t>闪联国际市场推广</a:t>
            </a:r>
            <a:r>
              <a:rPr lang="en-US" altLang="zh-CN" sz="3600" dirty="0" smtClean="0"/>
              <a:t/>
            </a:r>
            <a:br>
              <a:rPr lang="en-US" altLang="zh-CN" sz="3600" dirty="0" smtClean="0"/>
            </a:br>
            <a:r>
              <a:rPr lang="en-US" altLang="zh-CN" sz="3600" dirty="0" smtClean="0"/>
              <a:t/>
            </a:r>
            <a:br>
              <a:rPr lang="en-US" altLang="zh-CN" sz="3600" dirty="0" smtClean="0"/>
            </a:br>
            <a:r>
              <a:rPr lang="en-US" altLang="zh-CN" sz="2400" dirty="0" smtClean="0">
                <a:latin typeface="Arial"/>
              </a:rPr>
              <a:t>——</a:t>
            </a:r>
            <a:r>
              <a:rPr lang="en-US" altLang="en-US" sz="2400" dirty="0" smtClean="0"/>
              <a:t>20</a:t>
            </a:r>
            <a:r>
              <a:rPr lang="en-US" altLang="zh-CN" sz="2400" dirty="0" smtClean="0"/>
              <a:t>12</a:t>
            </a:r>
            <a:r>
              <a:rPr lang="zh-CN" altLang="en-US" sz="2400" dirty="0" smtClean="0"/>
              <a:t>年美国拉斯维加斯国际消费电子产品展 </a:t>
            </a:r>
            <a:r>
              <a:rPr lang="en-US" altLang="zh-CN" sz="2400" dirty="0" smtClean="0"/>
              <a:t>(CES)</a:t>
            </a:r>
            <a:br>
              <a:rPr lang="en-US" altLang="zh-CN" sz="2400" dirty="0" smtClean="0"/>
            </a:br>
            <a:endParaRPr lang="zh-CN" altLang="en-US" sz="2400" dirty="0" smtClean="0">
              <a:solidFill>
                <a:srgbClr val="CC0000"/>
              </a:solidFill>
              <a:latin typeface="+mj-ea"/>
            </a:endParaRPr>
          </a:p>
        </p:txBody>
      </p:sp>
      <p:sp>
        <p:nvSpPr>
          <p:cNvPr id="16386" name="Rectangle 3"/>
          <p:cNvSpPr>
            <a:spLocks noGrp="1" noChangeArrowheads="1"/>
          </p:cNvSpPr>
          <p:nvPr>
            <p:ph type="subTitle" idx="4294967295"/>
          </p:nvPr>
        </p:nvSpPr>
        <p:spPr bwMode="auto">
          <a:xfrm>
            <a:off x="2101850" y="5222875"/>
            <a:ext cx="5133975" cy="1085850"/>
          </a:xfrm>
          <a:prstGeom prst="rect">
            <a:avLst/>
          </a:prstGeom>
          <a:noFill/>
          <a:ln>
            <a:miter lim="800000"/>
            <a:headEnd/>
            <a:tailEnd/>
          </a:ln>
        </p:spPr>
        <p:txBody>
          <a:bodyPr/>
          <a:lstStyle/>
          <a:p>
            <a:pPr marL="0" indent="0" algn="ctr" eaLnBrk="1" hangingPunct="1">
              <a:spcBef>
                <a:spcPct val="0"/>
              </a:spcBef>
              <a:buFont typeface="Times New Roman" pitchFamily="18" charset="0"/>
              <a:buNone/>
            </a:pPr>
            <a:endParaRPr lang="en-US" altLang="zh-CN" sz="1800" b="1" dirty="0" smtClean="0">
              <a:latin typeface="黑体" pitchFamily="49" charset="-122"/>
              <a:ea typeface="黑体" pitchFamily="49" charset="-122"/>
            </a:endParaRPr>
          </a:p>
          <a:p>
            <a:pPr marL="0" indent="0" algn="ctr" eaLnBrk="1" hangingPunct="1">
              <a:spcBef>
                <a:spcPct val="0"/>
              </a:spcBef>
              <a:buFont typeface="Times New Roman" pitchFamily="18" charset="0"/>
              <a:buNone/>
            </a:pPr>
            <a:r>
              <a:rPr lang="en-US" altLang="zh-CN" sz="1800" b="1" dirty="0" smtClean="0">
                <a:latin typeface="黑体" pitchFamily="49" charset="-122"/>
                <a:ea typeface="黑体" pitchFamily="49" charset="-122"/>
              </a:rPr>
              <a:t>2011.10 </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title" idx="4294967295"/>
          </p:nvPr>
        </p:nvSpPr>
        <p:spPr>
          <a:xfrm>
            <a:off x="714348" y="214290"/>
            <a:ext cx="6953278" cy="861774"/>
          </a:xfrm>
          <a:prstGeom prst="rect">
            <a:avLst/>
          </a:prstGeom>
        </p:spPr>
        <p:txBody>
          <a:bodyPr wrap="square" lIns="0" tIns="0" rIns="0" bIns="0">
            <a:spAutoFit/>
          </a:bodyPr>
          <a:lstStyle/>
          <a:p>
            <a:pPr eaLnBrk="1" hangingPunct="1">
              <a:defRPr/>
            </a:pPr>
            <a:r>
              <a:rPr lang="en-US" altLang="en-US" sz="2800" dirty="0" smtClean="0">
                <a:solidFill>
                  <a:schemeClr val="accent2"/>
                </a:solidFill>
              </a:rPr>
              <a:t>20</a:t>
            </a:r>
            <a:r>
              <a:rPr lang="en-US" altLang="zh-CN" sz="2800" dirty="0" smtClean="0">
                <a:solidFill>
                  <a:schemeClr val="accent2"/>
                </a:solidFill>
              </a:rPr>
              <a:t>12</a:t>
            </a:r>
            <a:r>
              <a:rPr lang="zh-CN" altLang="en-US" sz="2800" dirty="0" smtClean="0">
                <a:solidFill>
                  <a:schemeClr val="accent2"/>
                </a:solidFill>
              </a:rPr>
              <a:t>年美国国际消费电子产品展 </a:t>
            </a:r>
            <a:r>
              <a:rPr lang="en-US" altLang="zh-CN" sz="2800" dirty="0" smtClean="0">
                <a:solidFill>
                  <a:schemeClr val="accent2"/>
                </a:solidFill>
              </a:rPr>
              <a:t>(CES)</a:t>
            </a:r>
            <a:br>
              <a:rPr lang="en-US" altLang="zh-CN" sz="2800" dirty="0" smtClean="0">
                <a:solidFill>
                  <a:schemeClr val="accent2"/>
                </a:solidFill>
              </a:rPr>
            </a:br>
            <a:endParaRPr lang="zh-CN" altLang="en-US" sz="2800" dirty="0" smtClean="0">
              <a:solidFill>
                <a:srgbClr val="C00000"/>
              </a:solidFill>
              <a:effectLst>
                <a:outerShdw blurRad="38100" dist="38100" dir="2700000" algn="tl">
                  <a:srgbClr val="000000">
                    <a:alpha val="43137"/>
                  </a:srgbClr>
                </a:outerShdw>
              </a:effectLst>
            </a:endParaRPr>
          </a:p>
        </p:txBody>
      </p:sp>
      <p:sp>
        <p:nvSpPr>
          <p:cNvPr id="18435" name="Rectangle 4"/>
          <p:cNvSpPr>
            <a:spLocks noGrp="1" noChangeArrowheads="1"/>
          </p:cNvSpPr>
          <p:nvPr>
            <p:ph type="body" idx="4294967295"/>
          </p:nvPr>
        </p:nvSpPr>
        <p:spPr bwMode="auto">
          <a:xfrm>
            <a:off x="785786" y="1000108"/>
            <a:ext cx="7643866" cy="5286412"/>
          </a:xfrm>
          <a:prstGeom prst="rect">
            <a:avLst/>
          </a:prstGeom>
          <a:noFill/>
          <a:ln>
            <a:miter lim="800000"/>
            <a:headEnd/>
            <a:tailEnd/>
          </a:ln>
        </p:spPr>
        <p:txBody>
          <a:bodyPr lIns="0" tIns="0" rIns="0" bIns="0"/>
          <a:lstStyle/>
          <a:p>
            <a:pPr>
              <a:lnSpc>
                <a:spcPct val="115000"/>
              </a:lnSpc>
              <a:buNone/>
            </a:pPr>
            <a:r>
              <a:rPr lang="en-US" altLang="zh-CN" sz="1600" kern="1200" dirty="0" smtClean="0">
                <a:latin typeface="仿宋" pitchFamily="49" charset="-122"/>
                <a:ea typeface="仿宋" pitchFamily="49" charset="-122"/>
              </a:rPr>
              <a:t>1. </a:t>
            </a:r>
            <a:r>
              <a:rPr lang="zh-CN" altLang="en-US" sz="1600" kern="1200" dirty="0" smtClean="0">
                <a:latin typeface="仿宋" pitchFamily="49" charset="-122"/>
                <a:ea typeface="仿宋" pitchFamily="49" charset="-122"/>
              </a:rPr>
              <a:t>参展意义：</a:t>
            </a:r>
          </a:p>
          <a:p>
            <a:pPr>
              <a:lnSpc>
                <a:spcPct val="115000"/>
              </a:lnSpc>
              <a:buFontTx/>
              <a:buChar char="-"/>
            </a:pPr>
            <a:r>
              <a:rPr lang="zh-CN" altLang="en-US" sz="1600" kern="1200" dirty="0" smtClean="0">
                <a:latin typeface="仿宋" pitchFamily="49" charset="-122"/>
                <a:ea typeface="仿宋" pitchFamily="49" charset="-122"/>
              </a:rPr>
              <a:t>   秘书处今年将组织会员企业，统一形象，参与国际展会，提升品牌，开拓市场。 </a:t>
            </a:r>
          </a:p>
          <a:p>
            <a:pPr>
              <a:lnSpc>
                <a:spcPct val="115000"/>
              </a:lnSpc>
              <a:buNone/>
            </a:pPr>
            <a:r>
              <a:rPr lang="en-US" altLang="zh-CN" sz="1600" kern="1200" dirty="0" smtClean="0">
                <a:latin typeface="仿宋" pitchFamily="49" charset="-122"/>
                <a:ea typeface="仿宋" pitchFamily="49" charset="-122"/>
              </a:rPr>
              <a:t>2. </a:t>
            </a:r>
            <a:r>
              <a:rPr lang="zh-CN" altLang="en-US" sz="1600" kern="1200" dirty="0" smtClean="0">
                <a:latin typeface="仿宋" pitchFamily="49" charset="-122"/>
                <a:ea typeface="仿宋" pitchFamily="49" charset="-122"/>
              </a:rPr>
              <a:t>展会简介：</a:t>
            </a:r>
          </a:p>
          <a:p>
            <a:pPr>
              <a:lnSpc>
                <a:spcPct val="115000"/>
              </a:lnSpc>
              <a:buFontTx/>
              <a:buChar char="-"/>
            </a:pPr>
            <a:r>
              <a:rPr lang="zh-CN" altLang="en-US" sz="1600" kern="1200" dirty="0" smtClean="0">
                <a:latin typeface="仿宋" pitchFamily="49" charset="-122"/>
                <a:ea typeface="仿宋" pitchFamily="49" charset="-122"/>
              </a:rPr>
              <a:t>时间：</a:t>
            </a:r>
            <a:r>
              <a:rPr lang="en-US" altLang="zh-CN" sz="1600" kern="1200" dirty="0" smtClean="0">
                <a:latin typeface="仿宋" pitchFamily="49" charset="-122"/>
                <a:ea typeface="仿宋" pitchFamily="49" charset="-122"/>
              </a:rPr>
              <a:t>2012</a:t>
            </a:r>
            <a:r>
              <a:rPr lang="zh-CN" altLang="en-US" sz="1600" kern="1200" dirty="0" smtClean="0">
                <a:latin typeface="仿宋" pitchFamily="49" charset="-122"/>
                <a:ea typeface="仿宋" pitchFamily="49" charset="-122"/>
              </a:rPr>
              <a:t>年</a:t>
            </a:r>
            <a:r>
              <a:rPr lang="en-US" altLang="zh-CN" sz="1600" kern="1200" dirty="0" smtClean="0">
                <a:latin typeface="仿宋" pitchFamily="49" charset="-122"/>
                <a:ea typeface="仿宋" pitchFamily="49" charset="-122"/>
              </a:rPr>
              <a:t>1</a:t>
            </a:r>
            <a:r>
              <a:rPr lang="zh-CN" altLang="en-US" sz="1600" kern="1200" dirty="0" smtClean="0">
                <a:latin typeface="仿宋" pitchFamily="49" charset="-122"/>
                <a:ea typeface="仿宋" pitchFamily="49" charset="-122"/>
              </a:rPr>
              <a:t>月</a:t>
            </a:r>
            <a:r>
              <a:rPr lang="en-US" altLang="zh-CN" sz="1600" kern="1200" dirty="0" smtClean="0">
                <a:latin typeface="仿宋" pitchFamily="49" charset="-122"/>
                <a:ea typeface="仿宋" pitchFamily="49" charset="-122"/>
              </a:rPr>
              <a:t>10</a:t>
            </a:r>
            <a:r>
              <a:rPr lang="zh-CN" altLang="en-US" sz="1600" kern="1200" dirty="0" smtClean="0">
                <a:latin typeface="仿宋" pitchFamily="49" charset="-122"/>
                <a:ea typeface="仿宋" pitchFamily="49" charset="-122"/>
              </a:rPr>
              <a:t>日</a:t>
            </a:r>
            <a:r>
              <a:rPr lang="en-US" altLang="zh-CN" sz="1600" kern="1200" dirty="0" smtClean="0">
                <a:latin typeface="仿宋" pitchFamily="49" charset="-122"/>
                <a:ea typeface="仿宋" pitchFamily="49" charset="-122"/>
              </a:rPr>
              <a:t>-13</a:t>
            </a:r>
            <a:r>
              <a:rPr lang="zh-CN" altLang="en-US" sz="1600" kern="1200" dirty="0" smtClean="0">
                <a:latin typeface="仿宋" pitchFamily="49" charset="-122"/>
                <a:ea typeface="仿宋" pitchFamily="49" charset="-122"/>
              </a:rPr>
              <a:t>日</a:t>
            </a:r>
          </a:p>
          <a:p>
            <a:pPr>
              <a:lnSpc>
                <a:spcPct val="115000"/>
              </a:lnSpc>
              <a:buFontTx/>
              <a:buChar char="-"/>
            </a:pPr>
            <a:r>
              <a:rPr lang="zh-CN" altLang="en-US" sz="1600" kern="1200" dirty="0" smtClean="0">
                <a:latin typeface="仿宋" pitchFamily="49" charset="-122"/>
                <a:ea typeface="仿宋" pitchFamily="49" charset="-122"/>
              </a:rPr>
              <a:t>主要地点：美国拉斯维加斯国际会议中心</a:t>
            </a:r>
            <a:r>
              <a:rPr lang="en-US" altLang="zh-CN" sz="1600" kern="1200" dirty="0" smtClean="0">
                <a:latin typeface="仿宋" pitchFamily="49" charset="-122"/>
                <a:ea typeface="仿宋" pitchFamily="49" charset="-122"/>
              </a:rPr>
              <a:t>(LVCC)</a:t>
            </a:r>
            <a:r>
              <a:rPr lang="zh-CN" altLang="en-US" sz="1600" kern="1200" dirty="0" smtClean="0">
                <a:latin typeface="仿宋" pitchFamily="49" charset="-122"/>
                <a:ea typeface="仿宋" pitchFamily="49" charset="-122"/>
              </a:rPr>
              <a:t>、</a:t>
            </a:r>
            <a:r>
              <a:rPr lang="en-US" altLang="zh-CN" sz="1600" kern="1200" dirty="0" smtClean="0">
                <a:latin typeface="仿宋" pitchFamily="49" charset="-122"/>
                <a:ea typeface="仿宋" pitchFamily="49" charset="-122"/>
              </a:rPr>
              <a:t>Las Vegas HILTON </a:t>
            </a:r>
            <a:r>
              <a:rPr lang="zh-CN" altLang="en-US" sz="1600" kern="1200" dirty="0" smtClean="0">
                <a:latin typeface="仿宋" pitchFamily="49" charset="-122"/>
                <a:ea typeface="仿宋" pitchFamily="49" charset="-122"/>
              </a:rPr>
              <a:t>中心、</a:t>
            </a:r>
            <a:r>
              <a:rPr lang="en-US" altLang="zh-CN" sz="1600" kern="1200" dirty="0" smtClean="0">
                <a:latin typeface="仿宋" pitchFamily="49" charset="-122"/>
                <a:ea typeface="仿宋" pitchFamily="49" charset="-122"/>
              </a:rPr>
              <a:t>SANDS </a:t>
            </a:r>
            <a:r>
              <a:rPr lang="zh-CN" altLang="en-US" sz="1600" kern="1200" dirty="0" smtClean="0">
                <a:latin typeface="仿宋" pitchFamily="49" charset="-122"/>
                <a:ea typeface="仿宋" pitchFamily="49" charset="-122"/>
              </a:rPr>
              <a:t>展览中心、</a:t>
            </a:r>
            <a:r>
              <a:rPr lang="en-US" altLang="zh-CN" sz="1600" kern="1200" dirty="0" smtClean="0">
                <a:latin typeface="仿宋" pitchFamily="49" charset="-122"/>
                <a:ea typeface="仿宋" pitchFamily="49" charset="-122"/>
              </a:rPr>
              <a:t>Venetians </a:t>
            </a:r>
          </a:p>
          <a:p>
            <a:pPr>
              <a:lnSpc>
                <a:spcPct val="115000"/>
              </a:lnSpc>
              <a:buFontTx/>
              <a:buChar char="-"/>
            </a:pPr>
            <a:r>
              <a:rPr lang="zh-CN" altLang="en-US" sz="1600" kern="1200" dirty="0" smtClean="0">
                <a:latin typeface="仿宋" pitchFamily="49" charset="-122"/>
                <a:ea typeface="仿宋" pitchFamily="49" charset="-122"/>
              </a:rPr>
              <a:t>背景：</a:t>
            </a:r>
          </a:p>
          <a:p>
            <a:pPr marL="342900" lvl="1" indent="-342900">
              <a:lnSpc>
                <a:spcPct val="115000"/>
              </a:lnSpc>
              <a:buFontTx/>
              <a:buChar char="-"/>
            </a:pPr>
            <a:r>
              <a:rPr lang="zh-CN" altLang="en-US" sz="1600" kern="1200" dirty="0" smtClean="0">
                <a:latin typeface="仿宋" pitchFamily="49" charset="-122"/>
                <a:ea typeface="仿宋" pitchFamily="49" charset="-122"/>
                <a:cs typeface="+mn-cs"/>
              </a:rPr>
              <a:t>由美国电子消费品制造商协会</a:t>
            </a:r>
            <a:r>
              <a:rPr lang="en-US" altLang="zh-CN" sz="1600" kern="1200" dirty="0" smtClean="0">
                <a:latin typeface="仿宋" pitchFamily="49" charset="-122"/>
                <a:ea typeface="仿宋" pitchFamily="49" charset="-122"/>
                <a:cs typeface="+mn-cs"/>
              </a:rPr>
              <a:t>(</a:t>
            </a:r>
            <a:r>
              <a:rPr lang="zh-CN" altLang="en-US" sz="1600" kern="1200" dirty="0" smtClean="0">
                <a:latin typeface="仿宋" pitchFamily="49" charset="-122"/>
                <a:ea typeface="仿宋" pitchFamily="49" charset="-122"/>
                <a:cs typeface="+mn-cs"/>
              </a:rPr>
              <a:t>简称</a:t>
            </a:r>
            <a:r>
              <a:rPr lang="en-US" altLang="zh-CN" sz="1600" kern="1200" dirty="0" smtClean="0">
                <a:latin typeface="仿宋" pitchFamily="49" charset="-122"/>
                <a:ea typeface="仿宋" pitchFamily="49" charset="-122"/>
                <a:cs typeface="+mn-cs"/>
              </a:rPr>
              <a:t>CEA)</a:t>
            </a:r>
            <a:r>
              <a:rPr lang="zh-CN" altLang="en-US" sz="1600" kern="1200" dirty="0" smtClean="0">
                <a:latin typeface="仿宋" pitchFamily="49" charset="-122"/>
                <a:ea typeface="仿宋" pitchFamily="49" charset="-122"/>
                <a:cs typeface="+mn-cs"/>
              </a:rPr>
              <a:t>主办，始于</a:t>
            </a:r>
            <a:r>
              <a:rPr lang="en-US" altLang="zh-CN" sz="1600" kern="1200" dirty="0" smtClean="0">
                <a:latin typeface="仿宋" pitchFamily="49" charset="-122"/>
                <a:ea typeface="仿宋" pitchFamily="49" charset="-122"/>
                <a:cs typeface="+mn-cs"/>
              </a:rPr>
              <a:t>1967</a:t>
            </a:r>
            <a:r>
              <a:rPr lang="zh-CN" altLang="en-US" sz="1600" kern="1200" dirty="0" smtClean="0">
                <a:latin typeface="仿宋" pitchFamily="49" charset="-122"/>
                <a:ea typeface="仿宋" pitchFamily="49" charset="-122"/>
                <a:cs typeface="+mn-cs"/>
              </a:rPr>
              <a:t>年，每年一月在世界著名赌城</a:t>
            </a:r>
            <a:r>
              <a:rPr lang="en-US" altLang="zh-CN" sz="1600" kern="1200" dirty="0" smtClean="0">
                <a:latin typeface="仿宋" pitchFamily="49" charset="-122"/>
                <a:ea typeface="仿宋" pitchFamily="49" charset="-122"/>
                <a:cs typeface="+mn-cs"/>
              </a:rPr>
              <a:t>——</a:t>
            </a:r>
            <a:r>
              <a:rPr lang="zh-CN" altLang="en-US" sz="1600" kern="1200" dirty="0" smtClean="0">
                <a:latin typeface="仿宋" pitchFamily="49" charset="-122"/>
                <a:ea typeface="仿宋" pitchFamily="49" charset="-122"/>
                <a:cs typeface="+mn-cs"/>
              </a:rPr>
              <a:t>拉斯维加斯举办一届 </a:t>
            </a:r>
          </a:p>
          <a:p>
            <a:pPr marL="342900" lvl="1" indent="-342900">
              <a:lnSpc>
                <a:spcPct val="115000"/>
              </a:lnSpc>
              <a:buFontTx/>
              <a:buChar char="-"/>
            </a:pPr>
            <a:r>
              <a:rPr lang="zh-CN" altLang="en-US" sz="1600" kern="1200" dirty="0" smtClean="0">
                <a:latin typeface="仿宋" pitchFamily="49" charset="-122"/>
                <a:ea typeface="仿宋" pitchFamily="49" charset="-122"/>
                <a:cs typeface="+mn-cs"/>
              </a:rPr>
              <a:t>展品范围包括消费电子，通讯硬件软件和服务以及相关电子元器件和电子材料</a:t>
            </a:r>
          </a:p>
          <a:p>
            <a:pPr marL="342900" lvl="1" indent="-342900">
              <a:lnSpc>
                <a:spcPct val="115000"/>
              </a:lnSpc>
              <a:buFontTx/>
              <a:buChar char="-"/>
            </a:pPr>
            <a:r>
              <a:rPr lang="zh-CN" altLang="en-US" sz="1600" kern="1200" dirty="0" smtClean="0">
                <a:latin typeface="仿宋" pitchFamily="49" charset="-122"/>
                <a:ea typeface="仿宋" pitchFamily="49" charset="-122"/>
                <a:cs typeface="+mn-cs"/>
              </a:rPr>
              <a:t>世界上最大、影响最为广泛的消费类电子技术年展，也是全球最大的消费技术产业盛会 </a:t>
            </a:r>
          </a:p>
          <a:p>
            <a:pPr marL="342900" lvl="1" indent="-342900">
              <a:lnSpc>
                <a:spcPct val="115000"/>
              </a:lnSpc>
              <a:buFontTx/>
              <a:buChar char="-"/>
            </a:pPr>
            <a:r>
              <a:rPr lang="zh-CN" altLang="en-US" sz="1600" kern="1200" dirty="0" smtClean="0">
                <a:latin typeface="仿宋" pitchFamily="49" charset="-122"/>
                <a:ea typeface="仿宋" pitchFamily="49" charset="-122"/>
                <a:cs typeface="+mn-cs"/>
              </a:rPr>
              <a:t>专业性强，贸易效果好，在世界上享有相当高的知名度</a:t>
            </a:r>
          </a:p>
          <a:p>
            <a:pPr marL="342900" lvl="1" indent="-342900">
              <a:lnSpc>
                <a:spcPct val="115000"/>
              </a:lnSpc>
              <a:buFontTx/>
              <a:buChar char="-"/>
            </a:pPr>
            <a:r>
              <a:rPr lang="zh-CN" altLang="en-US" sz="1600" kern="1200" dirty="0" smtClean="0">
                <a:latin typeface="仿宋" pitchFamily="49" charset="-122"/>
                <a:ea typeface="仿宋" pitchFamily="49" charset="-122"/>
                <a:cs typeface="+mn-cs"/>
              </a:rPr>
              <a:t>云集了当前最优秀的传统消费类电子厂商和</a:t>
            </a:r>
            <a:r>
              <a:rPr lang="en-US" altLang="zh-CN" sz="1600" kern="1200" dirty="0" smtClean="0">
                <a:latin typeface="仿宋" pitchFamily="49" charset="-122"/>
                <a:ea typeface="仿宋" pitchFamily="49" charset="-122"/>
                <a:cs typeface="+mn-cs"/>
              </a:rPr>
              <a:t>IT</a:t>
            </a:r>
            <a:r>
              <a:rPr lang="zh-CN" altLang="en-US" sz="1600" kern="1200" dirty="0" smtClean="0">
                <a:latin typeface="仿宋" pitchFamily="49" charset="-122"/>
                <a:ea typeface="仿宋" pitchFamily="49" charset="-122"/>
                <a:cs typeface="+mn-cs"/>
              </a:rPr>
              <a:t>核心厂商，具有最先进的技术理念和产品，吸引了众多的高新技术设备爱好者、使用者及业界观众</a:t>
            </a:r>
          </a:p>
          <a:p>
            <a:pPr eaLnBrk="1" hangingPunct="1">
              <a:spcBef>
                <a:spcPct val="0"/>
              </a:spcBef>
              <a:spcAft>
                <a:spcPct val="50000"/>
              </a:spcAft>
            </a:pPr>
            <a:endParaRPr lang="zh-CN" altLang="en-US" b="1" dirty="0" smtClean="0">
              <a:latin typeface="黑体" pitchFamily="49" charset="-122"/>
              <a:ea typeface="黑体" pitchFamily="49" charset="-122"/>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657225" y="260350"/>
            <a:ext cx="8235950" cy="487363"/>
          </a:xfrm>
          <a:prstGeom prst="rect">
            <a:avLst/>
          </a:prstGeom>
        </p:spPr>
        <p:txBody>
          <a:bodyPr/>
          <a:lstStyle/>
          <a:p>
            <a:pPr>
              <a:defRPr/>
            </a:pPr>
            <a:r>
              <a:rPr lang="zh-CN" altLang="en-US" sz="2800" dirty="0" smtClean="0">
                <a:solidFill>
                  <a:schemeClr val="accent2"/>
                </a:solidFill>
              </a:rPr>
              <a:t>第</a:t>
            </a:r>
            <a:r>
              <a:rPr lang="en-US" altLang="zh-CN" sz="2800" dirty="0" smtClean="0">
                <a:solidFill>
                  <a:schemeClr val="accent2"/>
                </a:solidFill>
              </a:rPr>
              <a:t>42</a:t>
            </a:r>
            <a:r>
              <a:rPr lang="zh-CN" altLang="en-US" sz="2800" dirty="0" smtClean="0">
                <a:solidFill>
                  <a:schemeClr val="accent2"/>
                </a:solidFill>
              </a:rPr>
              <a:t>届</a:t>
            </a:r>
            <a:r>
              <a:rPr lang="en-US" altLang="zh-CN" sz="2800" dirty="0" smtClean="0">
                <a:solidFill>
                  <a:schemeClr val="accent2"/>
                </a:solidFill>
              </a:rPr>
              <a:t>CES</a:t>
            </a:r>
            <a:r>
              <a:rPr lang="zh-CN" altLang="en-US" sz="2800" dirty="0" smtClean="0">
                <a:solidFill>
                  <a:schemeClr val="accent2"/>
                </a:solidFill>
              </a:rPr>
              <a:t>展会回顾</a:t>
            </a:r>
          </a:p>
        </p:txBody>
      </p:sp>
      <p:sp>
        <p:nvSpPr>
          <p:cNvPr id="61" name="Rectangle 5"/>
          <p:cNvSpPr txBox="1">
            <a:spLocks noChangeArrowheads="1"/>
          </p:cNvSpPr>
          <p:nvPr/>
        </p:nvSpPr>
        <p:spPr>
          <a:xfrm>
            <a:off x="642910" y="1142984"/>
            <a:ext cx="7715304" cy="5122879"/>
          </a:xfrm>
          <a:prstGeom prst="rect">
            <a:avLst/>
          </a:prstGeom>
          <a:noFill/>
          <a:ln/>
        </p:spPr>
        <p:txBody>
          <a:bodyPr/>
          <a:lstStyle/>
          <a:p>
            <a:pPr marL="342900" indent="-342900" eaLnBrk="0" hangingPunct="0">
              <a:lnSpc>
                <a:spcPct val="115000"/>
              </a:lnSpc>
              <a:spcBef>
                <a:spcPct val="20000"/>
              </a:spcBef>
              <a:buFontTx/>
              <a:buChar char="-"/>
            </a:pPr>
            <a:r>
              <a:rPr lang="zh-CN" altLang="en-US" sz="1600" dirty="0">
                <a:latin typeface="仿宋" pitchFamily="49" charset="-122"/>
                <a:ea typeface="仿宋" pitchFamily="49" charset="-122"/>
              </a:rPr>
              <a:t>展出面积约</a:t>
            </a:r>
            <a:r>
              <a:rPr lang="en-US" altLang="zh-CN" sz="1600" dirty="0">
                <a:latin typeface="仿宋" pitchFamily="49" charset="-122"/>
                <a:ea typeface="仿宋" pitchFamily="49" charset="-122"/>
              </a:rPr>
              <a:t>16</a:t>
            </a:r>
            <a:r>
              <a:rPr lang="zh-CN" altLang="en-US" sz="1600" dirty="0">
                <a:latin typeface="仿宋" pitchFamily="49" charset="-122"/>
                <a:ea typeface="仿宋" pitchFamily="49" charset="-122"/>
              </a:rPr>
              <a:t>万平方米；</a:t>
            </a:r>
          </a:p>
          <a:p>
            <a:pPr marL="342900" indent="-342900" eaLnBrk="0" hangingPunct="0">
              <a:lnSpc>
                <a:spcPct val="115000"/>
              </a:lnSpc>
              <a:spcBef>
                <a:spcPct val="20000"/>
              </a:spcBef>
              <a:buFontTx/>
              <a:buChar char="-"/>
            </a:pPr>
            <a:r>
              <a:rPr lang="zh-CN" altLang="en-US" sz="1600" dirty="0">
                <a:latin typeface="仿宋" pitchFamily="49" charset="-122"/>
                <a:ea typeface="仿宋" pitchFamily="49" charset="-122"/>
              </a:rPr>
              <a:t>本届的热点是无线互联、智能触控、移动通信、节能环保和轻薄便捷；</a:t>
            </a:r>
          </a:p>
          <a:p>
            <a:pPr marL="342900" indent="-342900" eaLnBrk="0" hangingPunct="0">
              <a:lnSpc>
                <a:spcPct val="115000"/>
              </a:lnSpc>
              <a:spcBef>
                <a:spcPct val="20000"/>
              </a:spcBef>
              <a:buFontTx/>
              <a:buChar char="-"/>
            </a:pPr>
            <a:r>
              <a:rPr lang="zh-CN" altLang="en-US" sz="1600" dirty="0">
                <a:latin typeface="仿宋" pitchFamily="49" charset="-122"/>
                <a:ea typeface="仿宋" pitchFamily="49" charset="-122"/>
              </a:rPr>
              <a:t>本次展会有</a:t>
            </a:r>
            <a:r>
              <a:rPr lang="en-US" altLang="zh-CN" sz="1600" dirty="0">
                <a:latin typeface="仿宋" pitchFamily="49" charset="-122"/>
                <a:ea typeface="仿宋" pitchFamily="49" charset="-122"/>
              </a:rPr>
              <a:t>20000</a:t>
            </a:r>
            <a:r>
              <a:rPr lang="zh-CN" altLang="en-US" sz="1600" dirty="0">
                <a:latin typeface="仿宋" pitchFamily="49" charset="-122"/>
                <a:ea typeface="仿宋" pitchFamily="49" charset="-122"/>
              </a:rPr>
              <a:t>种新产品和</a:t>
            </a:r>
            <a:r>
              <a:rPr lang="en-US" altLang="zh-CN" sz="1600" dirty="0">
                <a:latin typeface="仿宋" pitchFamily="49" charset="-122"/>
                <a:ea typeface="仿宋" pitchFamily="49" charset="-122"/>
              </a:rPr>
              <a:t>300</a:t>
            </a:r>
            <a:r>
              <a:rPr lang="zh-CN" altLang="en-US" sz="1600" dirty="0">
                <a:latin typeface="仿宋" pitchFamily="49" charset="-122"/>
                <a:ea typeface="仿宋" pitchFamily="49" charset="-122"/>
              </a:rPr>
              <a:t>个新的厂商参展，多达</a:t>
            </a:r>
            <a:r>
              <a:rPr lang="en-US" altLang="zh-CN" sz="1600" dirty="0">
                <a:latin typeface="仿宋" pitchFamily="49" charset="-122"/>
                <a:ea typeface="仿宋" pitchFamily="49" charset="-122"/>
              </a:rPr>
              <a:t>383</a:t>
            </a:r>
            <a:r>
              <a:rPr lang="zh-CN" altLang="en-US" sz="1600" dirty="0">
                <a:latin typeface="仿宋" pitchFamily="49" charset="-122"/>
                <a:ea typeface="仿宋" pitchFamily="49" charset="-122"/>
              </a:rPr>
              <a:t>家中国厂商参展，规模在</a:t>
            </a:r>
            <a:r>
              <a:rPr lang="en-US" altLang="zh-CN" sz="1600" dirty="0">
                <a:latin typeface="仿宋" pitchFamily="49" charset="-122"/>
                <a:ea typeface="仿宋" pitchFamily="49" charset="-122"/>
              </a:rPr>
              <a:t>CES</a:t>
            </a:r>
            <a:r>
              <a:rPr lang="zh-CN" altLang="en-US" sz="1600" dirty="0">
                <a:latin typeface="仿宋" pitchFamily="49" charset="-122"/>
                <a:ea typeface="仿宋" pitchFamily="49" charset="-122"/>
              </a:rPr>
              <a:t>历史上排名第三；</a:t>
            </a:r>
          </a:p>
          <a:p>
            <a:pPr marL="342900" indent="-342900" eaLnBrk="0" hangingPunct="0">
              <a:lnSpc>
                <a:spcPct val="115000"/>
              </a:lnSpc>
              <a:spcBef>
                <a:spcPct val="20000"/>
              </a:spcBef>
              <a:buFontTx/>
              <a:buChar char="-"/>
            </a:pPr>
            <a:r>
              <a:rPr lang="zh-CN" altLang="en-US" sz="1600" dirty="0">
                <a:latin typeface="仿宋" pitchFamily="49" charset="-122"/>
                <a:ea typeface="仿宋" pitchFamily="49" charset="-122"/>
              </a:rPr>
              <a:t>来自世界</a:t>
            </a:r>
            <a:r>
              <a:rPr lang="en-US" altLang="zh-CN" sz="1600" dirty="0">
                <a:latin typeface="仿宋" pitchFamily="49" charset="-122"/>
                <a:ea typeface="仿宋" pitchFamily="49" charset="-122"/>
              </a:rPr>
              <a:t>100</a:t>
            </a:r>
            <a:r>
              <a:rPr lang="zh-CN" altLang="en-US" sz="1600" dirty="0">
                <a:latin typeface="仿宋" pitchFamily="49" charset="-122"/>
                <a:ea typeface="仿宋" pitchFamily="49" charset="-122"/>
              </a:rPr>
              <a:t>多个国家及地区的参展企业近</a:t>
            </a:r>
            <a:r>
              <a:rPr lang="en-US" altLang="zh-CN" sz="1600" dirty="0">
                <a:latin typeface="仿宋" pitchFamily="49" charset="-122"/>
                <a:ea typeface="仿宋" pitchFamily="49" charset="-122"/>
              </a:rPr>
              <a:t>2700</a:t>
            </a:r>
            <a:r>
              <a:rPr lang="zh-CN" altLang="en-US" sz="1600" dirty="0">
                <a:latin typeface="仿宋" pitchFamily="49" charset="-122"/>
                <a:ea typeface="仿宋" pitchFamily="49" charset="-122"/>
              </a:rPr>
              <a:t>家，其中包括三星、</a:t>
            </a:r>
            <a:r>
              <a:rPr lang="en-US" altLang="zh-CN" sz="1600" dirty="0">
                <a:latin typeface="仿宋" pitchFamily="49" charset="-122"/>
                <a:ea typeface="仿宋" pitchFamily="49" charset="-122"/>
              </a:rPr>
              <a:t>LG</a:t>
            </a:r>
            <a:r>
              <a:rPr lang="zh-CN" altLang="en-US" sz="1600" dirty="0">
                <a:latin typeface="仿宋" pitchFamily="49" charset="-122"/>
                <a:ea typeface="仿宋" pitchFamily="49" charset="-122"/>
              </a:rPr>
              <a:t>、微软、惠普、</a:t>
            </a:r>
            <a:r>
              <a:rPr lang="en-US" altLang="zh-CN" sz="1600" dirty="0">
                <a:latin typeface="仿宋" pitchFamily="49" charset="-122"/>
                <a:ea typeface="仿宋" pitchFamily="49" charset="-122"/>
              </a:rPr>
              <a:t>SONY</a:t>
            </a:r>
            <a:r>
              <a:rPr lang="zh-CN" altLang="en-US" sz="1600" dirty="0">
                <a:latin typeface="仿宋" pitchFamily="49" charset="-122"/>
                <a:ea typeface="仿宋" pitchFamily="49" charset="-122"/>
              </a:rPr>
              <a:t>、松下、摩托罗拉、</a:t>
            </a:r>
            <a:r>
              <a:rPr lang="en-US" altLang="zh-CN" sz="1600" dirty="0">
                <a:latin typeface="仿宋" pitchFamily="49" charset="-122"/>
                <a:ea typeface="仿宋" pitchFamily="49" charset="-122"/>
              </a:rPr>
              <a:t>Palm</a:t>
            </a:r>
            <a:r>
              <a:rPr lang="zh-CN" altLang="en-US" sz="1600" dirty="0">
                <a:latin typeface="仿宋" pitchFamily="49" charset="-122"/>
                <a:ea typeface="仿宋" pitchFamily="49" charset="-122"/>
              </a:rPr>
              <a:t>等国际知名企业，中国的联想、海尔、海信、康佳、长虹、</a:t>
            </a:r>
            <a:r>
              <a:rPr lang="en-US" altLang="zh-CN" sz="1600" dirty="0">
                <a:latin typeface="仿宋" pitchFamily="49" charset="-122"/>
                <a:ea typeface="仿宋" pitchFamily="49" charset="-122"/>
              </a:rPr>
              <a:t>TCL</a:t>
            </a:r>
            <a:r>
              <a:rPr lang="zh-CN" altLang="en-US" sz="1600" dirty="0">
                <a:latin typeface="仿宋" pitchFamily="49" charset="-122"/>
                <a:ea typeface="仿宋" pitchFamily="49" charset="-122"/>
              </a:rPr>
              <a:t>、创维等近百家知名企业参展。</a:t>
            </a:r>
          </a:p>
          <a:p>
            <a:pPr marL="342900" indent="-342900" eaLnBrk="0" hangingPunct="0">
              <a:lnSpc>
                <a:spcPct val="115000"/>
              </a:lnSpc>
              <a:spcBef>
                <a:spcPct val="20000"/>
              </a:spcBef>
              <a:buFontTx/>
              <a:buChar char="-"/>
            </a:pPr>
            <a:r>
              <a:rPr lang="zh-CN" altLang="en-US" sz="1600" dirty="0">
                <a:latin typeface="仿宋" pitchFamily="49" charset="-122"/>
                <a:ea typeface="仿宋" pitchFamily="49" charset="-122"/>
              </a:rPr>
              <a:t>中国展团共达成价值</a:t>
            </a:r>
            <a:r>
              <a:rPr lang="en-US" altLang="zh-CN" sz="1600" dirty="0">
                <a:latin typeface="仿宋" pitchFamily="49" charset="-122"/>
                <a:ea typeface="仿宋" pitchFamily="49" charset="-122"/>
              </a:rPr>
              <a:t>3153</a:t>
            </a:r>
            <a:r>
              <a:rPr lang="zh-CN" altLang="en-US" sz="1600" dirty="0">
                <a:latin typeface="仿宋" pitchFamily="49" charset="-122"/>
                <a:ea typeface="仿宋" pitchFamily="49" charset="-122"/>
              </a:rPr>
              <a:t>万美元的贸易合同和</a:t>
            </a:r>
            <a:r>
              <a:rPr lang="en-US" altLang="zh-CN" sz="1600" dirty="0">
                <a:latin typeface="仿宋" pitchFamily="49" charset="-122"/>
                <a:ea typeface="仿宋" pitchFamily="49" charset="-122"/>
              </a:rPr>
              <a:t>5799</a:t>
            </a:r>
            <a:r>
              <a:rPr lang="zh-CN" altLang="en-US" sz="1600" dirty="0">
                <a:latin typeface="仿宋" pitchFamily="49" charset="-122"/>
                <a:ea typeface="仿宋" pitchFamily="49" charset="-122"/>
              </a:rPr>
              <a:t>万美元的意向性贸易协议 </a:t>
            </a:r>
          </a:p>
        </p:txBody>
      </p:sp>
      <p:pic>
        <p:nvPicPr>
          <p:cNvPr id="62" name="Picture 10" descr="9f_58967d97_6e3c_4b97_a6fd_960428ea0c72_0"/>
          <p:cNvPicPr>
            <a:picLocks noChangeAspect="1" noChangeArrowheads="1"/>
          </p:cNvPicPr>
          <p:nvPr/>
        </p:nvPicPr>
        <p:blipFill>
          <a:blip r:embed="rId3" cstate="print"/>
          <a:srcRect/>
          <a:stretch>
            <a:fillRect/>
          </a:stretch>
        </p:blipFill>
        <p:spPr bwMode="auto">
          <a:xfrm>
            <a:off x="3338513" y="4214818"/>
            <a:ext cx="2344737" cy="1574800"/>
          </a:xfrm>
          <a:prstGeom prst="rect">
            <a:avLst/>
          </a:prstGeom>
          <a:noFill/>
          <a:ln w="9525">
            <a:solidFill>
              <a:schemeClr val="tx1"/>
            </a:solidFill>
            <a:miter lim="800000"/>
            <a:headEnd/>
            <a:tailEnd/>
          </a:ln>
        </p:spPr>
      </p:pic>
      <p:pic>
        <p:nvPicPr>
          <p:cNvPr id="63" name="Picture 11" descr="1"/>
          <p:cNvPicPr>
            <a:picLocks noChangeAspect="1" noChangeArrowheads="1"/>
          </p:cNvPicPr>
          <p:nvPr/>
        </p:nvPicPr>
        <p:blipFill>
          <a:blip r:embed="rId4" cstate="print"/>
          <a:srcRect/>
          <a:stretch>
            <a:fillRect/>
          </a:stretch>
        </p:blipFill>
        <p:spPr bwMode="auto">
          <a:xfrm>
            <a:off x="5940425" y="4214818"/>
            <a:ext cx="2303463" cy="1571625"/>
          </a:xfrm>
          <a:prstGeom prst="rect">
            <a:avLst/>
          </a:prstGeom>
          <a:noFill/>
          <a:ln w="9525">
            <a:solidFill>
              <a:schemeClr val="tx1"/>
            </a:solidFill>
            <a:miter lim="800000"/>
            <a:headEnd/>
            <a:tailEnd/>
          </a:ln>
        </p:spPr>
      </p:pic>
      <p:pic>
        <p:nvPicPr>
          <p:cNvPr id="64" name="Picture 14" descr="夏普展台&#10;（图片大于窗口时可用鼠标拖拽移动图片显示区域）"/>
          <p:cNvPicPr>
            <a:picLocks noChangeAspect="1" noChangeArrowheads="1"/>
          </p:cNvPicPr>
          <p:nvPr/>
        </p:nvPicPr>
        <p:blipFill>
          <a:blip r:embed="rId5" cstate="print"/>
          <a:srcRect/>
          <a:stretch>
            <a:fillRect/>
          </a:stretch>
        </p:blipFill>
        <p:spPr bwMode="auto">
          <a:xfrm>
            <a:off x="755650" y="4214818"/>
            <a:ext cx="2325688" cy="1566863"/>
          </a:xfrm>
          <a:prstGeom prst="rect">
            <a:avLst/>
          </a:prstGeom>
          <a:noFill/>
          <a:ln w="9525">
            <a:solidFill>
              <a:schemeClr val="tx1"/>
            </a:solidFill>
            <a:miter lim="800000"/>
            <a:headEnd/>
            <a:tailEnd/>
          </a:ln>
        </p:spPr>
      </p:pic>
    </p:spTree>
  </p:cSld>
  <p:clrMapOvr>
    <a:masterClrMapping/>
  </p:clrMapOvr>
  <p:transition advTm="32953"/>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05"/>
          <p:cNvSpPr>
            <a:spLocks noChangeArrowheads="1"/>
          </p:cNvSpPr>
          <p:nvPr/>
        </p:nvSpPr>
        <p:spPr bwMode="auto">
          <a:xfrm>
            <a:off x="612775" y="260350"/>
            <a:ext cx="8280400" cy="442913"/>
          </a:xfrm>
          <a:prstGeom prst="rect">
            <a:avLst/>
          </a:prstGeom>
          <a:noFill/>
          <a:ln w="9525" algn="ctr">
            <a:noFill/>
            <a:miter lim="800000"/>
            <a:headEnd/>
            <a:tailEnd/>
          </a:ln>
        </p:spPr>
        <p:txBody>
          <a:bodyPr anchor="ctr"/>
          <a:lstStyle/>
          <a:p>
            <a:pPr eaLnBrk="0" hangingPunct="0">
              <a:lnSpc>
                <a:spcPct val="97000"/>
              </a:lnSpc>
              <a:defRPr/>
            </a:pPr>
            <a:r>
              <a:rPr lang="zh-CN" altLang="en-US" sz="2800" b="1" dirty="0">
                <a:solidFill>
                  <a:schemeClr val="accent2"/>
                </a:solidFill>
                <a:latin typeface="+mj-lt"/>
                <a:ea typeface="+mj-ea"/>
                <a:cs typeface="+mj-cs"/>
              </a:rPr>
              <a:t>闪联联盟展区回顾</a:t>
            </a:r>
          </a:p>
        </p:txBody>
      </p:sp>
      <p:sp>
        <p:nvSpPr>
          <p:cNvPr id="105" name="Rectangle 3"/>
          <p:cNvSpPr txBox="1">
            <a:spLocks noChangeArrowheads="1"/>
          </p:cNvSpPr>
          <p:nvPr/>
        </p:nvSpPr>
        <p:spPr>
          <a:xfrm>
            <a:off x="755650" y="979489"/>
            <a:ext cx="7674002" cy="3449643"/>
          </a:xfrm>
          <a:prstGeom prst="rect">
            <a:avLst/>
          </a:prstGeom>
        </p:spPr>
        <p:txBody>
          <a:bodyPr/>
          <a:lstStyle/>
          <a:p>
            <a:pPr marL="342900" marR="0" lvl="0" indent="-342900" algn="l" defTabSz="914400" rtl="0" eaLnBrk="0" fontAlgn="base" latinLnBrk="0" hangingPunct="0">
              <a:lnSpc>
                <a:spcPct val="115000"/>
              </a:lnSpc>
              <a:spcBef>
                <a:spcPct val="20000"/>
              </a:spcBef>
              <a:spcAft>
                <a:spcPct val="0"/>
              </a:spcAft>
              <a:buClrTx/>
              <a:buSzTx/>
              <a:buFontTx/>
              <a:buChar char="-"/>
              <a:tabLst/>
              <a:defRPr/>
            </a:pPr>
            <a:r>
              <a:rPr lang="zh-CN" altLang="en-US" sz="1600" dirty="0">
                <a:latin typeface="仿宋" pitchFamily="49" charset="-122"/>
                <a:ea typeface="仿宋" pitchFamily="49" charset="-122"/>
              </a:rPr>
              <a:t>作为中国数字</a:t>
            </a:r>
            <a:r>
              <a:rPr lang="en-US" altLang="zh-CN" sz="1600" dirty="0">
                <a:latin typeface="仿宋" pitchFamily="49" charset="-122"/>
                <a:ea typeface="仿宋" pitchFamily="49" charset="-122"/>
              </a:rPr>
              <a:t>3C</a:t>
            </a:r>
            <a:r>
              <a:rPr lang="zh-CN" altLang="en-US" sz="1600" dirty="0">
                <a:latin typeface="仿宋" pitchFamily="49" charset="-122"/>
                <a:ea typeface="仿宋" pitchFamily="49" charset="-122"/>
              </a:rPr>
              <a:t>领域的重要代表，闪联联盟连续三年出席了</a:t>
            </a:r>
            <a:r>
              <a:rPr lang="en-US" altLang="zh-CN" sz="1600" dirty="0">
                <a:latin typeface="仿宋" pitchFamily="49" charset="-122"/>
                <a:ea typeface="仿宋" pitchFamily="49" charset="-122"/>
              </a:rPr>
              <a:t>CES</a:t>
            </a:r>
            <a:r>
              <a:rPr lang="zh-CN" altLang="en-US" sz="1600" dirty="0">
                <a:latin typeface="仿宋" pitchFamily="49" charset="-122"/>
                <a:ea typeface="仿宋" pitchFamily="49" charset="-122"/>
              </a:rPr>
              <a:t>展，以整体形象展示了会员联想、海信、长虹、创维、三星、思美特、航天信息和数字太和自主研发的闪联产品，包括闪联高清网络播放器、</a:t>
            </a:r>
            <a:r>
              <a:rPr lang="en-US" altLang="zh-CN" sz="1600" dirty="0" err="1">
                <a:latin typeface="仿宋" pitchFamily="49" charset="-122"/>
                <a:ea typeface="仿宋" pitchFamily="49" charset="-122"/>
              </a:rPr>
              <a:t>xLink</a:t>
            </a:r>
            <a:r>
              <a:rPr lang="zh-CN" altLang="en-US" sz="1600" dirty="0">
                <a:latin typeface="仿宋" pitchFamily="49" charset="-122"/>
                <a:ea typeface="仿宋" pitchFamily="49" charset="-122"/>
              </a:rPr>
              <a:t>、</a:t>
            </a:r>
            <a:r>
              <a:rPr lang="en-US" altLang="zh-CN" sz="1600" dirty="0">
                <a:latin typeface="仿宋" pitchFamily="49" charset="-122"/>
                <a:ea typeface="仿宋" pitchFamily="49" charset="-122"/>
              </a:rPr>
              <a:t>USB Dongle</a:t>
            </a:r>
            <a:r>
              <a:rPr lang="zh-CN" altLang="en-US" sz="1600" dirty="0">
                <a:latin typeface="仿宋" pitchFamily="49" charset="-122"/>
                <a:ea typeface="仿宋" pitchFamily="49" charset="-122"/>
              </a:rPr>
              <a:t>、闪联电视，智能家居控制系统等产品；</a:t>
            </a:r>
          </a:p>
          <a:p>
            <a:pPr marL="342900" marR="0" lvl="0" indent="-342900" algn="l" defTabSz="914400" rtl="0" eaLnBrk="0" fontAlgn="base" latinLnBrk="0" hangingPunct="0">
              <a:lnSpc>
                <a:spcPct val="115000"/>
              </a:lnSpc>
              <a:spcBef>
                <a:spcPct val="20000"/>
              </a:spcBef>
              <a:spcAft>
                <a:spcPct val="0"/>
              </a:spcAft>
              <a:buClrTx/>
              <a:buSzTx/>
              <a:buFontTx/>
              <a:buChar char="-"/>
              <a:tabLst/>
              <a:defRPr/>
            </a:pPr>
            <a:r>
              <a:rPr lang="zh-CN" altLang="en-US" sz="1600" dirty="0">
                <a:latin typeface="仿宋" pitchFamily="49" charset="-122"/>
                <a:ea typeface="仿宋" pitchFamily="49" charset="-122"/>
              </a:rPr>
              <a:t>闪联标准和技术以及联盟的运作发展模式受到了政府领导的认可；</a:t>
            </a:r>
          </a:p>
          <a:p>
            <a:pPr marL="342900" marR="0" lvl="0" indent="-342900" algn="l" defTabSz="914400" rtl="0" eaLnBrk="0" fontAlgn="base" latinLnBrk="0" hangingPunct="0">
              <a:lnSpc>
                <a:spcPct val="115000"/>
              </a:lnSpc>
              <a:spcBef>
                <a:spcPct val="20000"/>
              </a:spcBef>
              <a:spcAft>
                <a:spcPct val="0"/>
              </a:spcAft>
              <a:buClrTx/>
              <a:buSzTx/>
              <a:buFontTx/>
              <a:buChar char="-"/>
              <a:tabLst/>
              <a:defRPr/>
            </a:pPr>
            <a:r>
              <a:rPr lang="zh-CN" altLang="en-US" sz="1600" dirty="0">
                <a:latin typeface="仿宋" pitchFamily="49" charset="-122"/>
                <a:ea typeface="仿宋" pitchFamily="49" charset="-122"/>
              </a:rPr>
              <a:t>闪联所倡导的互联互通标准以及数字</a:t>
            </a:r>
            <a:r>
              <a:rPr lang="en-US" altLang="zh-CN" sz="1600" dirty="0">
                <a:latin typeface="仿宋" pitchFamily="49" charset="-122"/>
                <a:ea typeface="仿宋" pitchFamily="49" charset="-122"/>
              </a:rPr>
              <a:t>3C</a:t>
            </a:r>
            <a:r>
              <a:rPr lang="zh-CN" altLang="en-US" sz="1600" dirty="0">
                <a:latin typeface="仿宋" pitchFamily="49" charset="-122"/>
                <a:ea typeface="仿宋" pitchFamily="49" charset="-122"/>
              </a:rPr>
              <a:t>的发展愿景，引起了参观者的浓厚兴趣； </a:t>
            </a:r>
          </a:p>
          <a:p>
            <a:pPr marL="342900" marR="0" lvl="0" indent="-342900" algn="l" defTabSz="914400" rtl="0" eaLnBrk="0" fontAlgn="base" latinLnBrk="0" hangingPunct="0">
              <a:lnSpc>
                <a:spcPct val="115000"/>
              </a:lnSpc>
              <a:spcBef>
                <a:spcPct val="20000"/>
              </a:spcBef>
              <a:spcAft>
                <a:spcPct val="0"/>
              </a:spcAft>
              <a:buClrTx/>
              <a:buSzTx/>
              <a:buFontTx/>
              <a:buChar char="-"/>
              <a:tabLst/>
              <a:defRPr/>
            </a:pPr>
            <a:r>
              <a:rPr lang="zh-CN" altLang="en-US" sz="1600" dirty="0">
                <a:latin typeface="仿宋" pitchFamily="49" charset="-122"/>
                <a:ea typeface="仿宋" pitchFamily="49" charset="-122"/>
              </a:rPr>
              <a:t>闪联成熟的解决方案和产品以及在中国市场的巨大影响力吸引了包括吸引了包括</a:t>
            </a:r>
            <a:r>
              <a:rPr lang="en-US" altLang="zh-CN" sz="1600" dirty="0">
                <a:latin typeface="仿宋" pitchFamily="49" charset="-122"/>
                <a:ea typeface="仿宋" pitchFamily="49" charset="-122"/>
              </a:rPr>
              <a:t>TiVo</a:t>
            </a:r>
            <a:r>
              <a:rPr lang="zh-CN" altLang="en-US" sz="1600" dirty="0">
                <a:latin typeface="仿宋" pitchFamily="49" charset="-122"/>
                <a:ea typeface="仿宋" pitchFamily="49" charset="-122"/>
              </a:rPr>
              <a:t>，</a:t>
            </a:r>
            <a:r>
              <a:rPr lang="en-US" altLang="zh-CN" sz="1600" dirty="0">
                <a:latin typeface="仿宋" pitchFamily="49" charset="-122"/>
                <a:ea typeface="仿宋" pitchFamily="49" charset="-122"/>
              </a:rPr>
              <a:t>DS2</a:t>
            </a:r>
            <a:r>
              <a:rPr lang="zh-CN" altLang="en-US" sz="1600" dirty="0">
                <a:latin typeface="仿宋" pitchFamily="49" charset="-122"/>
                <a:ea typeface="仿宋" pitchFamily="49" charset="-122"/>
              </a:rPr>
              <a:t>，</a:t>
            </a:r>
            <a:r>
              <a:rPr lang="en-US" altLang="zh-CN" sz="1600" dirty="0">
                <a:latin typeface="仿宋" pitchFamily="49" charset="-122"/>
                <a:ea typeface="仿宋" pitchFamily="49" charset="-122"/>
              </a:rPr>
              <a:t>SKYLIGHT</a:t>
            </a:r>
            <a:r>
              <a:rPr lang="zh-CN" altLang="en-US" sz="1600" dirty="0">
                <a:latin typeface="仿宋" pitchFamily="49" charset="-122"/>
                <a:ea typeface="仿宋" pitchFamily="49" charset="-122"/>
              </a:rPr>
              <a:t>，等美国、德国、法国、印度、英国、香港、台湾等二十余个国家和地区企业的关注及合作意向。</a:t>
            </a:r>
          </a:p>
          <a:p>
            <a:pPr marL="342900" marR="0" lvl="0" indent="-342900" algn="l" defTabSz="914400" rtl="0" eaLnBrk="0" fontAlgn="base" latinLnBrk="0" hangingPunct="0">
              <a:lnSpc>
                <a:spcPct val="115000"/>
              </a:lnSpc>
              <a:spcBef>
                <a:spcPct val="20000"/>
              </a:spcBef>
              <a:spcAft>
                <a:spcPct val="0"/>
              </a:spcAft>
              <a:buClrTx/>
              <a:buSzTx/>
              <a:buFontTx/>
              <a:buNone/>
              <a:tabLst/>
              <a:defRPr/>
            </a:pPr>
            <a:endParaRPr kumimoji="0" lang="en-US" altLang="zh-CN" sz="1600" b="0" i="0" u="none" strike="noStrike" kern="0" cap="none" spc="0" normalizeH="0" baseline="0" noProof="0" dirty="0">
              <a:ln>
                <a:noFill/>
              </a:ln>
              <a:solidFill>
                <a:schemeClr val="tx1"/>
              </a:solidFill>
              <a:effectLst/>
              <a:uLnTx/>
              <a:uFillTx/>
              <a:latin typeface="宋体" pitchFamily="2" charset="-122"/>
              <a:ea typeface="宋体" pitchFamily="2" charset="-122"/>
              <a:cs typeface="+mn-cs"/>
            </a:endParaRPr>
          </a:p>
        </p:txBody>
      </p:sp>
      <p:pic>
        <p:nvPicPr>
          <p:cNvPr id="22633" name="Picture 105"/>
          <p:cNvPicPr>
            <a:picLocks noChangeAspect="1" noChangeArrowheads="1"/>
          </p:cNvPicPr>
          <p:nvPr/>
        </p:nvPicPr>
        <p:blipFill>
          <a:blip r:embed="rId3" cstate="print"/>
          <a:srcRect/>
          <a:stretch>
            <a:fillRect/>
          </a:stretch>
        </p:blipFill>
        <p:spPr bwMode="auto">
          <a:xfrm>
            <a:off x="6429388" y="3641245"/>
            <a:ext cx="1928826" cy="2607159"/>
          </a:xfrm>
          <a:prstGeom prst="rect">
            <a:avLst/>
          </a:prstGeom>
          <a:noFill/>
          <a:ln w="9525">
            <a:noFill/>
            <a:miter lim="800000"/>
            <a:headEnd/>
            <a:tailEnd/>
          </a:ln>
          <a:effectLst/>
        </p:spPr>
      </p:pic>
      <p:pic>
        <p:nvPicPr>
          <p:cNvPr id="22634" name="Picture 106"/>
          <p:cNvPicPr>
            <a:picLocks noChangeAspect="1" noChangeArrowheads="1"/>
          </p:cNvPicPr>
          <p:nvPr/>
        </p:nvPicPr>
        <p:blipFill>
          <a:blip r:embed="rId4" cstate="print"/>
          <a:srcRect/>
          <a:stretch>
            <a:fillRect/>
          </a:stretch>
        </p:blipFill>
        <p:spPr bwMode="auto">
          <a:xfrm>
            <a:off x="3643306" y="4357694"/>
            <a:ext cx="2518353" cy="1895477"/>
          </a:xfrm>
          <a:prstGeom prst="rect">
            <a:avLst/>
          </a:prstGeom>
          <a:noFill/>
          <a:ln w="9525">
            <a:noFill/>
            <a:miter lim="800000"/>
            <a:headEnd/>
            <a:tailEnd/>
          </a:ln>
          <a:effectLst/>
        </p:spPr>
      </p:pic>
      <p:pic>
        <p:nvPicPr>
          <p:cNvPr id="22635" name="Picture 107"/>
          <p:cNvPicPr>
            <a:picLocks noChangeAspect="1" noChangeArrowheads="1"/>
          </p:cNvPicPr>
          <p:nvPr/>
        </p:nvPicPr>
        <p:blipFill>
          <a:blip r:embed="rId5" cstate="print"/>
          <a:srcRect/>
          <a:stretch>
            <a:fillRect/>
          </a:stretch>
        </p:blipFill>
        <p:spPr bwMode="auto">
          <a:xfrm>
            <a:off x="954011" y="4357694"/>
            <a:ext cx="2532115" cy="1914526"/>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ChangeArrowheads="1"/>
          </p:cNvSpPr>
          <p:nvPr/>
        </p:nvSpPr>
        <p:spPr bwMode="auto">
          <a:xfrm>
            <a:off x="611188" y="260350"/>
            <a:ext cx="7994650" cy="442913"/>
          </a:xfrm>
          <a:prstGeom prst="rect">
            <a:avLst/>
          </a:prstGeom>
          <a:noFill/>
          <a:ln w="9525">
            <a:noFill/>
            <a:miter lim="800000"/>
            <a:headEnd/>
            <a:tailEnd/>
          </a:ln>
        </p:spPr>
        <p:txBody>
          <a:bodyPr anchor="ctr"/>
          <a:lstStyle/>
          <a:p>
            <a:pPr eaLnBrk="0" hangingPunct="0">
              <a:defRPr/>
            </a:pPr>
            <a:r>
              <a:rPr lang="zh-CN" altLang="en-US" sz="2800" b="1" dirty="0">
                <a:solidFill>
                  <a:schemeClr val="accent2"/>
                </a:solidFill>
                <a:latin typeface="+mj-lt"/>
                <a:ea typeface="+mj-ea"/>
                <a:cs typeface="+mj-cs"/>
              </a:rPr>
              <a:t>工作计划</a:t>
            </a:r>
          </a:p>
        </p:txBody>
      </p:sp>
      <p:graphicFrame>
        <p:nvGraphicFramePr>
          <p:cNvPr id="24" name="Group 204"/>
          <p:cNvGraphicFramePr>
            <a:graphicFrameLocks noGrp="1"/>
          </p:cNvGraphicFramePr>
          <p:nvPr>
            <p:ph sz="half" idx="4294967295"/>
          </p:nvPr>
        </p:nvGraphicFramePr>
        <p:xfrm>
          <a:off x="714348" y="1000108"/>
          <a:ext cx="8064500" cy="4930141"/>
        </p:xfrm>
        <a:graphic>
          <a:graphicData uri="http://schemas.openxmlformats.org/drawingml/2006/table">
            <a:tbl>
              <a:tblPr/>
              <a:tblGrid>
                <a:gridCol w="1633537"/>
                <a:gridCol w="6430963"/>
              </a:tblGrid>
              <a:tr h="474663">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闪联参展</a:t>
                      </a:r>
                      <a:r>
                        <a:rPr kumimoji="0" lang="en-US" altLang="zh-CN"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2012</a:t>
                      </a: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年</a:t>
                      </a:r>
                      <a:r>
                        <a:rPr kumimoji="0" lang="en-US" altLang="zh-CN"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CES</a:t>
                      </a: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工作进度表</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r>
              <a:tr h="325438">
                <a:tc rowSpan="2">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10/12-23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chemeClr val="tx1"/>
                          </a:solidFill>
                          <a:effectLst/>
                          <a:latin typeface="仿宋" pitchFamily="49" charset="-122"/>
                          <a:ea typeface="仿宋" pitchFamily="49" charset="-122"/>
                          <a:cs typeface="Times New Roman" pitchFamily="18" charset="0"/>
                        </a:rPr>
                        <a:t>参展企业报名</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3850">
                <a:tc vMerge="1">
                  <a:txBody>
                    <a:bodyPr/>
                    <a:lstStyle/>
                    <a:p>
                      <a:endParaRPr lang="zh-CN" altLang="en-US"/>
                    </a:p>
                  </a:txBody>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rPr>
                        <a:t>签署参展协议，交纳费用</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11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仿宋" pitchFamily="49" charset="-122"/>
                          <a:ea typeface="仿宋" pitchFamily="49" charset="-122"/>
                          <a:cs typeface="Times New Roman" pitchFamily="18" charset="0"/>
                        </a:rPr>
                        <a:t>10/28</a:t>
                      </a:r>
                      <a:r>
                        <a:rPr kumimoji="0" lang="zh-CN" altLang="en-US" sz="1600" b="0" i="0" u="none" strike="noStrike" cap="none" normalizeH="0" baseline="0" smtClean="0">
                          <a:ln>
                            <a:noFill/>
                          </a:ln>
                          <a:solidFill>
                            <a:schemeClr val="tx1"/>
                          </a:solidFill>
                          <a:effectLst/>
                          <a:latin typeface="仿宋" pitchFamily="49" charset="-122"/>
                          <a:ea typeface="仿宋" pitchFamily="49" charset="-122"/>
                          <a:cs typeface="Times New Roman" pitchFamily="18" charset="0"/>
                        </a:rPr>
                        <a:t>之前</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chemeClr val="tx1"/>
                          </a:solidFill>
                          <a:effectLst/>
                          <a:latin typeface="仿宋" pitchFamily="49" charset="-122"/>
                          <a:ea typeface="仿宋" pitchFamily="49" charset="-122"/>
                          <a:cs typeface="Times New Roman" pitchFamily="18" charset="0"/>
                        </a:rPr>
                        <a:t>确认赴美人员名单、护照号</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08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仿宋" pitchFamily="49" charset="-122"/>
                          <a:ea typeface="仿宋" pitchFamily="49" charset="-122"/>
                          <a:cs typeface="Times New Roman" pitchFamily="18" charset="0"/>
                        </a:rPr>
                        <a:t>11/15</a:t>
                      </a:r>
                      <a:r>
                        <a:rPr kumimoji="0" lang="zh-CN" altLang="en-US" sz="1600" b="0" i="0" u="none" strike="noStrike" cap="none" normalizeH="0" baseline="0" smtClean="0">
                          <a:ln>
                            <a:noFill/>
                          </a:ln>
                          <a:solidFill>
                            <a:schemeClr val="tx1"/>
                          </a:solidFill>
                          <a:effectLst/>
                          <a:latin typeface="仿宋" pitchFamily="49" charset="-122"/>
                          <a:ea typeface="仿宋" pitchFamily="49" charset="-122"/>
                          <a:cs typeface="Times New Roman" pitchFamily="18" charset="0"/>
                        </a:rPr>
                        <a:t>之前</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chemeClr val="tx1"/>
                          </a:solidFill>
                          <a:effectLst/>
                          <a:latin typeface="仿宋" pitchFamily="49" charset="-122"/>
                          <a:ea typeface="仿宋" pitchFamily="49" charset="-122"/>
                          <a:cs typeface="Times New Roman" pitchFamily="18" charset="0"/>
                        </a:rPr>
                        <a:t>确认展品运输方案。如果在国内搭建，也应该确认展位搭建材料等的运输方案，与展品一同运输（走海运）过去。</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38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仿宋" pitchFamily="49" charset="-122"/>
                          <a:ea typeface="仿宋" pitchFamily="49" charset="-122"/>
                          <a:cs typeface="Times New Roman" pitchFamily="18" charset="0"/>
                        </a:rPr>
                        <a:t>11/20</a:t>
                      </a:r>
                      <a:r>
                        <a:rPr kumimoji="0" lang="zh-CN" altLang="en-US" sz="1600" b="0" i="0" u="none" strike="noStrike" cap="none" normalizeH="0" baseline="0" smtClean="0">
                          <a:ln>
                            <a:noFill/>
                          </a:ln>
                          <a:solidFill>
                            <a:schemeClr val="tx1"/>
                          </a:solidFill>
                          <a:effectLst/>
                          <a:latin typeface="仿宋" pitchFamily="49" charset="-122"/>
                          <a:ea typeface="仿宋" pitchFamily="49" charset="-122"/>
                          <a:cs typeface="Times New Roman" pitchFamily="18" charset="0"/>
                        </a:rPr>
                        <a:t>之前</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chemeClr val="tx1"/>
                          </a:solidFill>
                          <a:effectLst/>
                          <a:latin typeface="仿宋" pitchFamily="49" charset="-122"/>
                          <a:ea typeface="仿宋" pitchFamily="49" charset="-122"/>
                          <a:cs typeface="Times New Roman" pitchFamily="18" charset="0"/>
                        </a:rPr>
                        <a:t>完成展商注册，并进行展位，展板设计</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54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仿宋" pitchFamily="49" charset="-122"/>
                          <a:ea typeface="仿宋" pitchFamily="49" charset="-122"/>
                          <a:cs typeface="Times New Roman" pitchFamily="18" charset="0"/>
                        </a:rPr>
                        <a:t>11/30</a:t>
                      </a:r>
                      <a:r>
                        <a:rPr kumimoji="0" lang="zh-CN" altLang="en-US" sz="1600" b="0" i="0" u="none" strike="noStrike" cap="none" normalizeH="0" baseline="0" smtClean="0">
                          <a:ln>
                            <a:noFill/>
                          </a:ln>
                          <a:solidFill>
                            <a:schemeClr val="tx1"/>
                          </a:solidFill>
                          <a:effectLst/>
                          <a:latin typeface="仿宋" pitchFamily="49" charset="-122"/>
                          <a:ea typeface="仿宋" pitchFamily="49" charset="-122"/>
                          <a:cs typeface="Times New Roman" pitchFamily="18" charset="0"/>
                        </a:rPr>
                        <a:t>之前</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chemeClr val="tx1"/>
                          </a:solidFill>
                          <a:effectLst/>
                          <a:latin typeface="仿宋" pitchFamily="49" charset="-122"/>
                          <a:ea typeface="仿宋" pitchFamily="49" charset="-122"/>
                          <a:cs typeface="Times New Roman" pitchFamily="18" charset="0"/>
                        </a:rPr>
                        <a:t>完成美国签证申请资料的准备工作</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38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仿宋" pitchFamily="49" charset="-122"/>
                          <a:ea typeface="仿宋" pitchFamily="49" charset="-122"/>
                          <a:cs typeface="Times New Roman" pitchFamily="18" charset="0"/>
                        </a:rPr>
                        <a:t>12/10</a:t>
                      </a:r>
                      <a:r>
                        <a:rPr kumimoji="0" lang="zh-CN" altLang="en-US" sz="1600" b="0" i="0" u="none" strike="noStrike" cap="none" normalizeH="0" baseline="0" smtClean="0">
                          <a:ln>
                            <a:noFill/>
                          </a:ln>
                          <a:solidFill>
                            <a:schemeClr val="tx1"/>
                          </a:solidFill>
                          <a:effectLst/>
                          <a:latin typeface="仿宋" pitchFamily="49" charset="-122"/>
                          <a:ea typeface="仿宋" pitchFamily="49" charset="-122"/>
                          <a:cs typeface="Times New Roman" pitchFamily="18" charset="0"/>
                        </a:rPr>
                        <a:t>之前</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chemeClr val="tx1"/>
                          </a:solidFill>
                          <a:effectLst/>
                          <a:latin typeface="仿宋" pitchFamily="49" charset="-122"/>
                          <a:ea typeface="仿宋" pitchFamily="49" charset="-122"/>
                          <a:cs typeface="Times New Roman" pitchFamily="18" charset="0"/>
                        </a:rPr>
                        <a:t>完成签证、出具机票、预定酒店</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76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仿宋" pitchFamily="49" charset="-122"/>
                          <a:ea typeface="仿宋" pitchFamily="49" charset="-122"/>
                          <a:cs typeface="Times New Roman" pitchFamily="18" charset="0"/>
                        </a:rPr>
                        <a:t>12/10</a:t>
                      </a:r>
                      <a:r>
                        <a:rPr kumimoji="0" lang="zh-CN" altLang="en-US" sz="1600" b="0" i="0" u="none" strike="noStrike" cap="none" normalizeH="0" baseline="0" smtClean="0">
                          <a:ln>
                            <a:noFill/>
                          </a:ln>
                          <a:solidFill>
                            <a:schemeClr val="tx1"/>
                          </a:solidFill>
                          <a:effectLst/>
                          <a:latin typeface="仿宋" pitchFamily="49" charset="-122"/>
                          <a:ea typeface="仿宋" pitchFamily="49" charset="-122"/>
                          <a:cs typeface="Times New Roman" pitchFamily="18" charset="0"/>
                        </a:rPr>
                        <a:t>之前</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chemeClr val="tx1"/>
                          </a:solidFill>
                          <a:effectLst/>
                          <a:latin typeface="仿宋" pitchFamily="49" charset="-122"/>
                          <a:ea typeface="仿宋" pitchFamily="49" charset="-122"/>
                          <a:cs typeface="Times New Roman" pitchFamily="18" charset="0"/>
                        </a:rPr>
                        <a:t>完成展位效果图、展位搭建方案</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38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仿宋" pitchFamily="49" charset="-122"/>
                          <a:ea typeface="仿宋" pitchFamily="49" charset="-122"/>
                        </a:rPr>
                        <a:t>12</a:t>
                      </a:r>
                      <a:r>
                        <a:rPr kumimoji="0" lang="zh-CN" altLang="en-US" sz="1600" b="0" i="0" u="none" strike="noStrike" cap="none" normalizeH="0" baseline="0" smtClean="0">
                          <a:ln>
                            <a:noFill/>
                          </a:ln>
                          <a:solidFill>
                            <a:schemeClr val="tx1"/>
                          </a:solidFill>
                          <a:effectLst/>
                          <a:latin typeface="仿宋" pitchFamily="49" charset="-122"/>
                          <a:ea typeface="仿宋" pitchFamily="49" charset="-122"/>
                        </a:rPr>
                        <a:t>月</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chemeClr val="tx1"/>
                          </a:solidFill>
                          <a:effectLst/>
                          <a:latin typeface="仿宋" pitchFamily="49" charset="-122"/>
                          <a:ea typeface="仿宋" pitchFamily="49" charset="-122"/>
                        </a:rPr>
                        <a:t>完成展板制作，宣传品制作和展品运输</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54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chemeClr val="tx1"/>
                          </a:solidFill>
                          <a:effectLst/>
                          <a:latin typeface="仿宋" pitchFamily="49" charset="-122"/>
                          <a:ea typeface="仿宋" pitchFamily="49" charset="-122"/>
                        </a:rPr>
                        <a:t>1</a:t>
                      </a: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rPr>
                        <a:t>月</a:t>
                      </a:r>
                      <a:r>
                        <a:rPr kumimoji="0" lang="en-US" altLang="zh-CN" sz="1600" b="0" i="0" u="none" strike="noStrike" cap="none" normalizeH="0" baseline="0" dirty="0" smtClean="0">
                          <a:ln>
                            <a:noFill/>
                          </a:ln>
                          <a:solidFill>
                            <a:schemeClr val="tx1"/>
                          </a:solidFill>
                          <a:effectLst/>
                          <a:latin typeface="仿宋" pitchFamily="49" charset="-122"/>
                          <a:ea typeface="仿宋" pitchFamily="49" charset="-122"/>
                        </a:rPr>
                        <a:t>7-9</a:t>
                      </a: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rPr>
                        <a:t>日</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chemeClr val="tx1"/>
                          </a:solidFill>
                          <a:effectLst/>
                          <a:latin typeface="仿宋" pitchFamily="49" charset="-122"/>
                          <a:ea typeface="仿宋" pitchFamily="49" charset="-122"/>
                        </a:rPr>
                        <a:t>集合赴美布展</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38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chemeClr val="tx1"/>
                          </a:solidFill>
                          <a:effectLst/>
                          <a:latin typeface="仿宋" pitchFamily="49" charset="-122"/>
                          <a:ea typeface="仿宋" pitchFamily="49" charset="-122"/>
                        </a:rPr>
                        <a:t>1</a:t>
                      </a: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rPr>
                        <a:t>月</a:t>
                      </a:r>
                      <a:r>
                        <a:rPr kumimoji="0" lang="en-US" altLang="zh-CN" sz="1600" b="0" i="0" u="none" strike="noStrike" cap="none" normalizeH="0" baseline="0" dirty="0" smtClean="0">
                          <a:ln>
                            <a:noFill/>
                          </a:ln>
                          <a:solidFill>
                            <a:schemeClr val="tx1"/>
                          </a:solidFill>
                          <a:effectLst/>
                          <a:latin typeface="仿宋" pitchFamily="49" charset="-122"/>
                          <a:ea typeface="仿宋" pitchFamily="49" charset="-122"/>
                        </a:rPr>
                        <a:t>10-13</a:t>
                      </a: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rPr>
                        <a:t>日</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chemeClr val="tx1"/>
                          </a:solidFill>
                          <a:effectLst/>
                          <a:latin typeface="仿宋" pitchFamily="49" charset="-122"/>
                          <a:ea typeface="仿宋" pitchFamily="49" charset="-122"/>
                        </a:rPr>
                        <a:t>展会</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38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chemeClr val="tx1"/>
                          </a:solidFill>
                          <a:effectLst/>
                          <a:latin typeface="仿宋" pitchFamily="49" charset="-122"/>
                          <a:ea typeface="仿宋" pitchFamily="49" charset="-122"/>
                        </a:rPr>
                        <a:t>1</a:t>
                      </a: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rPr>
                        <a:t>月</a:t>
                      </a:r>
                      <a:r>
                        <a:rPr kumimoji="0" lang="en-US" altLang="zh-CN" sz="1600" b="0" i="0" u="none" strike="noStrike" cap="none" normalizeH="0" baseline="0" dirty="0" smtClean="0">
                          <a:ln>
                            <a:noFill/>
                          </a:ln>
                          <a:solidFill>
                            <a:schemeClr val="tx1"/>
                          </a:solidFill>
                          <a:effectLst/>
                          <a:latin typeface="仿宋" pitchFamily="49" charset="-122"/>
                          <a:ea typeface="仿宋" pitchFamily="49" charset="-122"/>
                        </a:rPr>
                        <a:t>14-16</a:t>
                      </a: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rPr>
                        <a:t>日</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rPr>
                        <a:t>考察后返京</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4213" y="260350"/>
            <a:ext cx="7772400" cy="288925"/>
          </a:xfrm>
        </p:spPr>
        <p:txBody>
          <a:bodyPr/>
          <a:lstStyle/>
          <a:p>
            <a:pPr>
              <a:defRPr/>
            </a:pPr>
            <a:r>
              <a:rPr lang="zh-CN" altLang="en-US" sz="2800" kern="1200" dirty="0" smtClean="0">
                <a:solidFill>
                  <a:schemeClr val="accent2"/>
                </a:solidFill>
              </a:rPr>
              <a:t>报名热线</a:t>
            </a:r>
            <a:r>
              <a:rPr lang="en-US" altLang="zh-CN" sz="2800" kern="1200" dirty="0" smtClean="0">
                <a:solidFill>
                  <a:schemeClr val="accent2"/>
                </a:solidFill>
              </a:rPr>
              <a:t/>
            </a:r>
            <a:br>
              <a:rPr lang="en-US" altLang="zh-CN" sz="2800" kern="1200" dirty="0" smtClean="0">
                <a:solidFill>
                  <a:schemeClr val="accent2"/>
                </a:solidFill>
              </a:rPr>
            </a:br>
            <a:endParaRPr lang="zh-CN" altLang="en-US" sz="2800" kern="1200" dirty="0" smtClean="0">
              <a:solidFill>
                <a:schemeClr val="accent2"/>
              </a:solidFill>
            </a:endParaRPr>
          </a:p>
        </p:txBody>
      </p:sp>
      <p:sp>
        <p:nvSpPr>
          <p:cNvPr id="6" name="Rectangle 3"/>
          <p:cNvSpPr txBox="1">
            <a:spLocks noChangeArrowheads="1"/>
          </p:cNvSpPr>
          <p:nvPr/>
        </p:nvSpPr>
        <p:spPr>
          <a:xfrm>
            <a:off x="684213" y="1052513"/>
            <a:ext cx="7989887" cy="4754562"/>
          </a:xfrm>
          <a:prstGeom prst="rect">
            <a:avLst/>
          </a:prstGeom>
        </p:spPr>
        <p:txBody>
          <a:bodyPr/>
          <a:lstStyle/>
          <a:p>
            <a:pPr marL="342900" indent="-342900" eaLnBrk="0" hangingPunct="0">
              <a:lnSpc>
                <a:spcPct val="115000"/>
              </a:lnSpc>
              <a:spcBef>
                <a:spcPct val="20000"/>
              </a:spcBef>
            </a:pPr>
            <a:r>
              <a:rPr lang="zh-CN" altLang="en-US" sz="2000" dirty="0">
                <a:solidFill>
                  <a:srgbClr val="FF0000"/>
                </a:solidFill>
                <a:latin typeface="仿宋" pitchFamily="49" charset="-122"/>
                <a:ea typeface="仿宋" pitchFamily="49" charset="-122"/>
              </a:rPr>
              <a:t>请填写附件中的参展报名表，并发至闪联秘书处</a:t>
            </a:r>
            <a:r>
              <a:rPr lang="en-US" altLang="zh-CN" sz="2000" dirty="0">
                <a:solidFill>
                  <a:srgbClr val="FF0000"/>
                </a:solidFill>
                <a:latin typeface="仿宋" pitchFamily="49" charset="-122"/>
                <a:ea typeface="仿宋" pitchFamily="49" charset="-122"/>
              </a:rPr>
              <a:t>dufei@igrslab.com</a:t>
            </a:r>
          </a:p>
          <a:p>
            <a:pPr marL="342900" indent="-342900" eaLnBrk="0" hangingPunct="0">
              <a:lnSpc>
                <a:spcPct val="115000"/>
              </a:lnSpc>
              <a:spcBef>
                <a:spcPct val="20000"/>
              </a:spcBef>
              <a:buFontTx/>
              <a:buChar char="-"/>
            </a:pPr>
            <a:endParaRPr lang="en-US" altLang="zh-CN" sz="2000" dirty="0">
              <a:latin typeface="仿宋" pitchFamily="49" charset="-122"/>
              <a:ea typeface="仿宋" pitchFamily="49" charset="-122"/>
            </a:endParaRPr>
          </a:p>
          <a:p>
            <a:pPr marL="342900" indent="-342900" eaLnBrk="0" hangingPunct="0">
              <a:lnSpc>
                <a:spcPct val="115000"/>
              </a:lnSpc>
              <a:spcBef>
                <a:spcPct val="20000"/>
              </a:spcBef>
              <a:buFontTx/>
              <a:buChar char="-"/>
            </a:pPr>
            <a:r>
              <a:rPr lang="zh-CN" altLang="en-US" sz="2000" dirty="0">
                <a:latin typeface="仿宋" pitchFamily="49" charset="-122"/>
                <a:ea typeface="仿宋" pitchFamily="49" charset="-122"/>
              </a:rPr>
              <a:t>联系人：闪联秘书处  杜菲</a:t>
            </a:r>
          </a:p>
          <a:p>
            <a:pPr marL="342900" indent="-342900" eaLnBrk="0" hangingPunct="0">
              <a:lnSpc>
                <a:spcPct val="115000"/>
              </a:lnSpc>
              <a:spcBef>
                <a:spcPct val="20000"/>
              </a:spcBef>
              <a:buFontTx/>
              <a:buChar char="-"/>
            </a:pPr>
            <a:r>
              <a:rPr lang="zh-CN" altLang="en-US" sz="2000" dirty="0">
                <a:latin typeface="仿宋" pitchFamily="49" charset="-122"/>
                <a:ea typeface="仿宋" pitchFamily="49" charset="-122"/>
              </a:rPr>
              <a:t>电话：</a:t>
            </a:r>
            <a:r>
              <a:rPr lang="en-US" altLang="zh-CN" sz="2000" dirty="0" smtClean="0">
                <a:latin typeface="仿宋" pitchFamily="49" charset="-122"/>
                <a:ea typeface="仿宋" pitchFamily="49" charset="-122"/>
              </a:rPr>
              <a:t>010-59610166-828,15901236101</a:t>
            </a:r>
            <a:endParaRPr lang="en-US" altLang="zh-CN" sz="2000" dirty="0">
              <a:latin typeface="仿宋" pitchFamily="49" charset="-122"/>
              <a:ea typeface="仿宋" pitchFamily="49" charset="-122"/>
            </a:endParaRPr>
          </a:p>
          <a:p>
            <a:pPr marL="342900" indent="-342900" eaLnBrk="0" hangingPunct="0">
              <a:lnSpc>
                <a:spcPct val="115000"/>
              </a:lnSpc>
              <a:spcBef>
                <a:spcPct val="20000"/>
              </a:spcBef>
              <a:buFontTx/>
              <a:buChar char="-"/>
            </a:pPr>
            <a:r>
              <a:rPr lang="en-US" altLang="zh-CN" sz="2000" dirty="0">
                <a:latin typeface="仿宋" pitchFamily="49" charset="-122"/>
                <a:ea typeface="仿宋" pitchFamily="49" charset="-122"/>
              </a:rPr>
              <a:t>EMAIL</a:t>
            </a:r>
            <a:r>
              <a:rPr lang="zh-CN" altLang="en-US" sz="2000" dirty="0">
                <a:latin typeface="仿宋" pitchFamily="49" charset="-122"/>
                <a:ea typeface="仿宋" pitchFamily="49" charset="-122"/>
              </a:rPr>
              <a:t>：</a:t>
            </a:r>
            <a:r>
              <a:rPr lang="en-US" altLang="zh-CN" sz="2000" dirty="0" err="1">
                <a:latin typeface="仿宋" pitchFamily="49" charset="-122"/>
                <a:ea typeface="仿宋" pitchFamily="49" charset="-122"/>
              </a:rPr>
              <a:t>dufei</a:t>
            </a:r>
            <a:r>
              <a:rPr lang="en-US" altLang="zh-CN" sz="2000" dirty="0">
                <a:latin typeface="仿宋" pitchFamily="49" charset="-122"/>
                <a:ea typeface="仿宋" pitchFamily="49" charset="-122"/>
              </a:rPr>
              <a:t>@</a:t>
            </a:r>
            <a:r>
              <a:rPr lang="en-US" altLang="zh-CN" sz="2000" dirty="0" err="1">
                <a:latin typeface="仿宋" pitchFamily="49" charset="-122"/>
                <a:ea typeface="仿宋" pitchFamily="49" charset="-122"/>
              </a:rPr>
              <a:t>igrslab.com</a:t>
            </a:r>
            <a:r>
              <a:rPr lang="en-US" altLang="zh-CN" sz="2000" dirty="0">
                <a:latin typeface="仿宋" pitchFamily="49" charset="-122"/>
                <a:ea typeface="仿宋" pitchFamily="49" charset="-122"/>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US" altLang="zh-CN" sz="1600" b="0" i="0" u="none" strike="noStrike" kern="0" cap="none" spc="0" normalizeH="0" baseline="0" noProof="0" dirty="0" smtClean="0">
              <a:ln>
                <a:noFill/>
              </a:ln>
              <a:solidFill>
                <a:schemeClr val="tx1"/>
              </a:solidFill>
              <a:effectLst/>
              <a:uLnTx/>
              <a:uFillTx/>
              <a:latin typeface="宋体" pitchFamily="2" charset="-122"/>
              <a:ea typeface="宋体" pitchFamily="2" charset="-122"/>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US" altLang="zh-CN" sz="1600" b="1" i="0" u="none" strike="noStrike" kern="0" cap="none" spc="0" normalizeH="0" baseline="0" noProof="0" dirty="0">
              <a:ln>
                <a:noFill/>
              </a:ln>
              <a:solidFill>
                <a:schemeClr val="tx1"/>
              </a:solidFill>
              <a:effectLst/>
              <a:uLnTx/>
              <a:uFillTx/>
              <a:latin typeface="宋体" pitchFamily="2" charset="-122"/>
              <a:ea typeface="宋体" pitchFamily="2" charset="-122"/>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Line 5"/>
          <p:cNvSpPr>
            <a:spLocks noChangeShapeType="1"/>
          </p:cNvSpPr>
          <p:nvPr/>
        </p:nvSpPr>
        <p:spPr bwMode="auto">
          <a:xfrm>
            <a:off x="609600" y="0"/>
            <a:ext cx="0" cy="6858000"/>
          </a:xfrm>
          <a:prstGeom prst="line">
            <a:avLst/>
          </a:prstGeom>
          <a:noFill/>
          <a:ln w="19050">
            <a:solidFill>
              <a:srgbClr val="DDDDDD"/>
            </a:solidFill>
            <a:round/>
            <a:headEnd/>
            <a:tailEnd/>
          </a:ln>
        </p:spPr>
        <p:txBody>
          <a:bodyPr/>
          <a:lstStyle/>
          <a:p>
            <a:endParaRPr lang="zh-CN" altLang="en-US"/>
          </a:p>
        </p:txBody>
      </p:sp>
      <p:sp>
        <p:nvSpPr>
          <p:cNvPr id="8198" name="Rectangle 6"/>
          <p:cNvSpPr>
            <a:spLocks noGrp="1" noChangeArrowheads="1"/>
          </p:cNvSpPr>
          <p:nvPr>
            <p:ph type="ctrTitle"/>
          </p:nvPr>
        </p:nvSpPr>
        <p:spPr>
          <a:xfrm>
            <a:off x="684213" y="2852738"/>
            <a:ext cx="4319587" cy="720725"/>
          </a:xfrm>
        </p:spPr>
        <p:txBody>
          <a:bodyPr vert="horz" wrap="square" lIns="91440" tIns="45720" rIns="91440" bIns="45720" numCol="1" anchor="t" anchorCtr="0" compatLnSpc="1">
            <a:prstTxWarp prst="textNoShape">
              <a:avLst/>
            </a:prstTxWarp>
          </a:bodyPr>
          <a:lstStyle/>
          <a:p>
            <a:pPr eaLnBrk="1" hangingPunct="1">
              <a:lnSpc>
                <a:spcPct val="130000"/>
              </a:lnSpc>
            </a:pPr>
            <a:r>
              <a:rPr lang="en-US" altLang="zh-CN" sz="4000" smtClean="0">
                <a:solidFill>
                  <a:srgbClr val="0099FF"/>
                </a:solidFill>
                <a:effectLst>
                  <a:outerShdw blurRad="38100" dist="38100" dir="2700000" algn="tl">
                    <a:srgbClr val="C0C0C0"/>
                  </a:outerShdw>
                </a:effectLst>
                <a:latin typeface="Arial" pitchFamily="34" charset="0"/>
              </a:rPr>
              <a:t>www.igrs.org</a:t>
            </a:r>
            <a:br>
              <a:rPr lang="en-US" altLang="zh-CN" sz="4000" smtClean="0">
                <a:solidFill>
                  <a:srgbClr val="0099FF"/>
                </a:solidFill>
                <a:effectLst>
                  <a:outerShdw blurRad="38100" dist="38100" dir="2700000" algn="tl">
                    <a:srgbClr val="C0C0C0"/>
                  </a:outerShdw>
                </a:effectLst>
                <a:latin typeface="Arial" pitchFamily="34" charset="0"/>
              </a:rPr>
            </a:br>
            <a:endParaRPr lang="zh-CN" altLang="en-US" sz="1500" smtClean="0">
              <a:solidFill>
                <a:srgbClr val="0099FF"/>
              </a:solidFill>
              <a:effectLst>
                <a:outerShdw blurRad="38100" dist="38100" dir="2700000" algn="tl">
                  <a:srgbClr val="C0C0C0"/>
                </a:outerShdw>
              </a:effectLst>
              <a:latin typeface="Arial" pitchFamily="34" charset="0"/>
            </a:endParaRPr>
          </a:p>
        </p:txBody>
      </p:sp>
      <p:sp>
        <p:nvSpPr>
          <p:cNvPr id="8202" name="Rectangle 10"/>
          <p:cNvSpPr>
            <a:spLocks noChangeArrowheads="1"/>
          </p:cNvSpPr>
          <p:nvPr/>
        </p:nvSpPr>
        <p:spPr bwMode="auto">
          <a:xfrm>
            <a:off x="611188" y="5817253"/>
            <a:ext cx="6985000" cy="600075"/>
          </a:xfrm>
          <a:prstGeom prst="rect">
            <a:avLst/>
          </a:prstGeom>
          <a:noFill/>
          <a:ln w="9525">
            <a:noFill/>
            <a:miter lim="800000"/>
            <a:headEnd/>
            <a:tailEnd/>
          </a:ln>
          <a:effectLst/>
        </p:spPr>
        <p:txBody>
          <a:bodyPr>
            <a:spAutoFit/>
          </a:bodyPr>
          <a:lstStyle/>
          <a:p>
            <a:pPr>
              <a:defRPr/>
            </a:pPr>
            <a:r>
              <a:rPr lang="en-US" altLang="zh-CN" sz="1100" dirty="0">
                <a:solidFill>
                  <a:srgbClr val="333333"/>
                </a:solidFill>
                <a:effectLst>
                  <a:outerShdw blurRad="38100" dist="38100" dir="2700000" algn="tl">
                    <a:srgbClr val="C0C0C0"/>
                  </a:outerShdw>
                </a:effectLst>
              </a:rPr>
              <a:t>Address:8F,Tappeng Mansion, No.10 </a:t>
            </a:r>
            <a:r>
              <a:rPr lang="en-US" altLang="zh-CN" sz="1100" dirty="0" err="1">
                <a:solidFill>
                  <a:srgbClr val="333333"/>
                </a:solidFill>
                <a:effectLst>
                  <a:outerShdw blurRad="38100" dist="38100" dir="2700000" algn="tl">
                    <a:srgbClr val="C0C0C0"/>
                  </a:outerShdw>
                </a:effectLst>
              </a:rPr>
              <a:t>Haidian</a:t>
            </a:r>
            <a:r>
              <a:rPr lang="en-US" altLang="zh-CN" sz="1100" dirty="0">
                <a:solidFill>
                  <a:srgbClr val="333333"/>
                </a:solidFill>
                <a:effectLst>
                  <a:outerShdw blurRad="38100" dist="38100" dir="2700000" algn="tl">
                    <a:srgbClr val="C0C0C0"/>
                  </a:outerShdw>
                </a:effectLst>
              </a:rPr>
              <a:t> North 2</a:t>
            </a:r>
            <a:r>
              <a:rPr lang="en-US" altLang="zh-CN" sz="1100" baseline="30000" dirty="0">
                <a:solidFill>
                  <a:srgbClr val="333333"/>
                </a:solidFill>
                <a:effectLst>
                  <a:outerShdw blurRad="38100" dist="38100" dir="2700000" algn="tl">
                    <a:srgbClr val="C0C0C0"/>
                  </a:outerShdw>
                </a:effectLst>
              </a:rPr>
              <a:t>nd</a:t>
            </a:r>
            <a:r>
              <a:rPr lang="en-US" altLang="zh-CN" sz="1100" dirty="0">
                <a:solidFill>
                  <a:srgbClr val="333333"/>
                </a:solidFill>
                <a:effectLst>
                  <a:outerShdw blurRad="38100" dist="38100" dir="2700000" algn="tl">
                    <a:srgbClr val="C0C0C0"/>
                  </a:outerShdw>
                </a:effectLst>
              </a:rPr>
              <a:t> Street, </a:t>
            </a:r>
            <a:r>
              <a:rPr lang="en-US" altLang="zh-CN" sz="1100" dirty="0" err="1">
                <a:solidFill>
                  <a:srgbClr val="333333"/>
                </a:solidFill>
                <a:effectLst>
                  <a:outerShdw blurRad="38100" dist="38100" dir="2700000" algn="tl">
                    <a:srgbClr val="C0C0C0"/>
                  </a:outerShdw>
                </a:effectLst>
              </a:rPr>
              <a:t>Haidian</a:t>
            </a:r>
            <a:r>
              <a:rPr lang="en-US" altLang="zh-CN" sz="1100" dirty="0">
                <a:solidFill>
                  <a:srgbClr val="333333"/>
                </a:solidFill>
                <a:effectLst>
                  <a:outerShdw blurRad="38100" dist="38100" dir="2700000" algn="tl">
                    <a:srgbClr val="C0C0C0"/>
                  </a:outerShdw>
                </a:effectLst>
              </a:rPr>
              <a:t> </a:t>
            </a:r>
            <a:r>
              <a:rPr lang="en-US" altLang="zh-CN" sz="1100" dirty="0" err="1">
                <a:solidFill>
                  <a:srgbClr val="333333"/>
                </a:solidFill>
                <a:effectLst>
                  <a:outerShdw blurRad="38100" dist="38100" dir="2700000" algn="tl">
                    <a:srgbClr val="C0C0C0"/>
                  </a:outerShdw>
                </a:effectLst>
              </a:rPr>
              <a:t>District,Beijing,China</a:t>
            </a:r>
            <a:endParaRPr lang="en-US" altLang="zh-CN" sz="1100" dirty="0">
              <a:solidFill>
                <a:srgbClr val="333333"/>
              </a:solidFill>
              <a:effectLst>
                <a:outerShdw blurRad="38100" dist="38100" dir="2700000" algn="tl">
                  <a:srgbClr val="C0C0C0"/>
                </a:outerShdw>
              </a:effectLst>
            </a:endParaRPr>
          </a:p>
          <a:p>
            <a:pPr>
              <a:defRPr/>
            </a:pPr>
            <a:r>
              <a:rPr lang="en-US" altLang="zh-CN" sz="1100" dirty="0">
                <a:solidFill>
                  <a:srgbClr val="333333"/>
                </a:solidFill>
                <a:effectLst>
                  <a:outerShdw blurRad="38100" dist="38100" dir="2700000" algn="tl">
                    <a:srgbClr val="C0C0C0"/>
                  </a:outerShdw>
                </a:effectLst>
              </a:rPr>
              <a:t> Tel:+86 10 59610166</a:t>
            </a:r>
            <a:r>
              <a:rPr lang="en-US" altLang="zh-CN" sz="1100" dirty="0">
                <a:solidFill>
                  <a:srgbClr val="333333"/>
                </a:solidFill>
              </a:rPr>
              <a:t>    Fax</a:t>
            </a:r>
            <a:r>
              <a:rPr lang="en-US" altLang="zh-CN" sz="1100" dirty="0">
                <a:solidFill>
                  <a:srgbClr val="333333"/>
                </a:solidFill>
                <a:effectLst>
                  <a:outerShdw blurRad="38100" dist="38100" dir="2700000" algn="tl">
                    <a:srgbClr val="C0C0C0"/>
                  </a:outerShdw>
                </a:effectLst>
              </a:rPr>
              <a:t>:+86 10 59610169    Website:  http://www.igrs.org</a:t>
            </a:r>
          </a:p>
          <a:p>
            <a:pPr>
              <a:defRPr/>
            </a:pPr>
            <a:endParaRPr lang="zh-CN" altLang="en-US" sz="1100" dirty="0">
              <a:solidFill>
                <a:srgbClr val="333333"/>
              </a:solidFill>
            </a:endParaRPr>
          </a:p>
        </p:txBody>
      </p:sp>
      <p:sp>
        <p:nvSpPr>
          <p:cNvPr id="8203" name="Rectangle 11"/>
          <p:cNvSpPr>
            <a:spLocks noChangeArrowheads="1"/>
          </p:cNvSpPr>
          <p:nvPr/>
        </p:nvSpPr>
        <p:spPr bwMode="auto">
          <a:xfrm>
            <a:off x="611188" y="5385453"/>
            <a:ext cx="1358064" cy="276999"/>
          </a:xfrm>
          <a:prstGeom prst="rect">
            <a:avLst/>
          </a:prstGeom>
          <a:noFill/>
          <a:ln w="9525">
            <a:noFill/>
            <a:miter lim="800000"/>
            <a:headEnd/>
            <a:tailEnd/>
          </a:ln>
          <a:effectLst/>
        </p:spPr>
        <p:txBody>
          <a:bodyPr wrap="none">
            <a:spAutoFit/>
          </a:bodyPr>
          <a:lstStyle/>
          <a:p>
            <a:pPr>
              <a:defRPr/>
            </a:pPr>
            <a:r>
              <a:rPr lang="en-US" altLang="zh-CN" sz="1200" b="1" dirty="0" smtClean="0">
                <a:solidFill>
                  <a:srgbClr val="0099FF"/>
                </a:solidFill>
                <a:effectLst>
                  <a:outerShdw blurRad="38100" dist="38100" dir="2700000" algn="tl">
                    <a:srgbClr val="C0C0C0"/>
                  </a:outerShdw>
                </a:effectLst>
              </a:rPr>
              <a:t>IGRS </a:t>
            </a:r>
            <a:r>
              <a:rPr lang="en-US" altLang="zh-CN" sz="1200" b="1" dirty="0">
                <a:solidFill>
                  <a:srgbClr val="0099FF"/>
                </a:solidFill>
                <a:effectLst>
                  <a:outerShdw blurRad="38100" dist="38100" dir="2700000" algn="tl">
                    <a:srgbClr val="C0C0C0"/>
                  </a:outerShdw>
                </a:effectLst>
              </a:rPr>
              <a:t>Alliance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默认设计模板">
  <a:themeElements>
    <a:clrScheme name="默认设计模板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默认设计模板">
      <a:majorFont>
        <a:latin typeface="Times New Roman"/>
        <a:ea typeface="黑体"/>
        <a:cs typeface=""/>
      </a:majorFont>
      <a:minorFont>
        <a:latin typeface="Times New Roman"/>
        <a:ea typeface="楷体_GB2312"/>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默认设计模板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默认设计模板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4809</TotalTime>
  <Pages>0</Pages>
  <Words>960</Words>
  <Characters>0</Characters>
  <Application>Microsoft Office PowerPoint</Application>
  <DocSecurity>0</DocSecurity>
  <PresentationFormat>全屏显示(4:3)</PresentationFormat>
  <Lines>0</Lines>
  <Paragraphs>74</Paragraphs>
  <Slides>7</Slides>
  <Notes>7</Notes>
  <HiddenSlides>0</HiddenSlides>
  <MMClips>0</MMClips>
  <ScaleCrop>false</ScaleCrop>
  <HeadingPairs>
    <vt:vector size="4" baseType="variant">
      <vt:variant>
        <vt:lpstr>主题</vt:lpstr>
      </vt:variant>
      <vt:variant>
        <vt:i4>1</vt:i4>
      </vt:variant>
      <vt:variant>
        <vt:lpstr>幻灯片标题</vt:lpstr>
      </vt:variant>
      <vt:variant>
        <vt:i4>7</vt:i4>
      </vt:variant>
    </vt:vector>
  </HeadingPairs>
  <TitlesOfParts>
    <vt:vector size="8" baseType="lpstr">
      <vt:lpstr>默认设计模板</vt:lpstr>
      <vt:lpstr>闪联国际市场推广  ——2012年美国拉斯维加斯国际消费电子产品展 (CES) </vt:lpstr>
      <vt:lpstr>2012年美国国际消费电子产品展 (CES) </vt:lpstr>
      <vt:lpstr>第42届CES展会回顾</vt:lpstr>
      <vt:lpstr>幻灯片 4</vt:lpstr>
      <vt:lpstr>幻灯片 5</vt:lpstr>
      <vt:lpstr>报名热线 </vt:lpstr>
      <vt:lpstr>www.igrs.org </vt:lpstr>
    </vt:vector>
  </TitlesOfParts>
  <Company>Lenovo (Beijing) Limited</Company>
  <LinksUpToDate>false</LinksUpToDate>
  <CharactersWithSpaces>0</CharactersWithSpaces>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闪联产品介绍</dc:title>
  <dc:creator>Lenovo User</dc:creator>
  <cp:lastModifiedBy>df</cp:lastModifiedBy>
  <cp:revision>1375</cp:revision>
  <cp:lastPrinted>1899-12-30T00:00:00Z</cp:lastPrinted>
  <dcterms:created xsi:type="dcterms:W3CDTF">2006-08-01T15:36:05Z</dcterms:created>
  <dcterms:modified xsi:type="dcterms:W3CDTF">2011-10-12T01:47:20Z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2052-6.3.0.1705</vt:lpwstr>
  </property>
</Properties>
</file>